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25" r:id="rId3"/>
    <p:sldId id="350" r:id="rId4"/>
    <p:sldId id="418" r:id="rId5"/>
    <p:sldId id="331" r:id="rId6"/>
    <p:sldId id="372" r:id="rId7"/>
    <p:sldId id="417" r:id="rId8"/>
    <p:sldId id="427" r:id="rId9"/>
    <p:sldId id="371" r:id="rId10"/>
    <p:sldId id="341" r:id="rId11"/>
    <p:sldId id="401" r:id="rId12"/>
    <p:sldId id="408" r:id="rId13"/>
    <p:sldId id="415" r:id="rId14"/>
    <p:sldId id="426" r:id="rId15"/>
    <p:sldId id="419" r:id="rId16"/>
    <p:sldId id="423" r:id="rId17"/>
    <p:sldId id="421" r:id="rId18"/>
    <p:sldId id="424" r:id="rId19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03/02/2026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44450" y="2762250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Fondation </a:t>
            </a:r>
            <a:r>
              <a:rPr lang="fr-FR" altLang="fr-FR" sz="4000" dirty="0" err="1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Grésigny</a:t>
            </a:r>
            <a:endParaRPr lang="fr-FR" altLang="fr-FR" sz="4000" dirty="0">
              <a:solidFill>
                <a:schemeClr val="bg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 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952BB3F-F4DE-4158-8224-10B87C0BA5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12679"/>
            <a:ext cx="2448272" cy="18481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 la dépendance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la restauration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4087162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642797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286326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961646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046190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9419653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Fondation </a:t>
                      </a:r>
                      <a:r>
                        <a:rPr lang="fr-FR" sz="1200" kern="12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Grésigny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9473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3278041" y="106109"/>
            <a:ext cx="532859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514530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5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Fondation </a:t>
                      </a:r>
                      <a:r>
                        <a:rPr lang="fr-FR" sz="1200" kern="12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Grésigny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5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89666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de qualité (Haute Définition de préférence)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3271837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32965" y="5495597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15106" y="4972377"/>
            <a:ext cx="8820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Fondation </a:t>
            </a:r>
            <a:r>
              <a:rPr lang="fr-FR" altLang="fr-FR" sz="2800" dirty="0" err="1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Grésigny</a:t>
            </a:r>
            <a:endParaRPr lang="fr-FR" altLang="fr-FR" sz="2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322896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site / du monument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3920607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la dépendance faisant l’objet des travaux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596</Words>
  <Application>Microsoft Office PowerPoint</Application>
  <PresentationFormat>Affichage à l'écran (4:3)</PresentationFormat>
  <Paragraphs>136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151</cp:revision>
  <dcterms:created xsi:type="dcterms:W3CDTF">2013-04-16T08:37:48Z</dcterms:created>
  <dcterms:modified xsi:type="dcterms:W3CDTF">2026-02-03T16:22:11Z</dcterms:modified>
</cp:coreProperties>
</file>