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25" r:id="rId3"/>
    <p:sldId id="350" r:id="rId4"/>
    <p:sldId id="418" r:id="rId5"/>
    <p:sldId id="331" r:id="rId6"/>
    <p:sldId id="371" r:id="rId7"/>
    <p:sldId id="372" r:id="rId8"/>
    <p:sldId id="417" r:id="rId9"/>
    <p:sldId id="427" r:id="rId10"/>
    <p:sldId id="341" r:id="rId11"/>
    <p:sldId id="401" r:id="rId12"/>
    <p:sldId id="408" r:id="rId13"/>
    <p:sldId id="415" r:id="rId14"/>
    <p:sldId id="426" r:id="rId15"/>
    <p:sldId id="419" r:id="rId16"/>
    <p:sldId id="423" r:id="rId17"/>
    <p:sldId id="421" r:id="rId18"/>
    <p:sldId id="424" r:id="rId19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30496" y="2996952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Charpente remarquable</a:t>
            </a: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</a:t>
            </a:r>
            <a:r>
              <a:rPr lang="fr-FR" altLang="fr-FR" sz="1800" i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Smash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de la charpente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de la charpente</a:t>
            </a:r>
          </a:p>
        </p:txBody>
      </p:sp>
      <p:sp>
        <p:nvSpPr>
          <p:cNvPr id="15364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de la charpente</a:t>
            </a:r>
          </a:p>
        </p:txBody>
      </p:sp>
      <p:sp>
        <p:nvSpPr>
          <p:cNvPr id="1638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la restauration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4087162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642797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286326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961646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046190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596726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Charpente remarquable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30 000 €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9473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089026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Charpente </a:t>
                      </a: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remarquable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30 000 €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89666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de qualité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de le modifier. </a:t>
            </a:r>
          </a:p>
        </p:txBody>
      </p:sp>
    </p:spTree>
    <p:extLst>
      <p:ext uri="{BB962C8B-B14F-4D97-AF65-F5344CB8AC3E}">
        <p14:creationId xmlns:p14="http://schemas.microsoft.com/office/powerpoint/2010/main" val="327183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32965" y="5495597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15106" y="4972377"/>
            <a:ext cx="8820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Charpente remarquable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322896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site / du monument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bâtiment faisant l’objet des travaux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16163248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597</Words>
  <Application>Microsoft Office PowerPoint</Application>
  <PresentationFormat>Affichage à l'écran (4:3)</PresentationFormat>
  <Paragraphs>136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148</cp:revision>
  <dcterms:created xsi:type="dcterms:W3CDTF">2013-04-16T08:37:48Z</dcterms:created>
  <dcterms:modified xsi:type="dcterms:W3CDTF">2026-02-09T14:14:26Z</dcterms:modified>
</cp:coreProperties>
</file>