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25" r:id="rId3"/>
    <p:sldId id="350" r:id="rId4"/>
    <p:sldId id="418" r:id="rId5"/>
    <p:sldId id="331" r:id="rId6"/>
    <p:sldId id="372" r:id="rId7"/>
    <p:sldId id="417" r:id="rId8"/>
    <p:sldId id="371" r:id="rId9"/>
    <p:sldId id="341" r:id="rId10"/>
    <p:sldId id="401" r:id="rId11"/>
    <p:sldId id="408" r:id="rId12"/>
    <p:sldId id="415" r:id="rId13"/>
    <p:sldId id="426" r:id="rId14"/>
    <p:sldId id="419" r:id="rId15"/>
    <p:sldId id="423" r:id="rId16"/>
    <p:sldId id="421" r:id="rId17"/>
    <p:sldId id="424" r:id="rId18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16" autoAdjust="0"/>
    <p:restoredTop sz="95897" autoAdjust="0"/>
  </p:normalViewPr>
  <p:slideViewPr>
    <p:cSldViewPr>
      <p:cViewPr varScale="1">
        <p:scale>
          <a:sx n="110" d="100"/>
          <a:sy n="110" d="100"/>
        </p:scale>
        <p:origin x="16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A0826C-9D59-4EB5-B439-9C8741CA45B5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0665-BD50-4482-8D2A-A9779FEAF1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468E0B-DC91-4502-AD1D-FCF69DD097D0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BBB8964-7F7A-4A32-9D5C-91E30C168460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3E294-0D03-4921-808D-371B978F1B4C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3E721-8D15-494A-9540-D65BD950D7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159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5F9AE-4607-46E7-812C-93BE71D96BBA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0FAF8-F182-40C1-9F83-70AFA123D0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81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33CA-1109-4F44-AF76-63B5BBD0A4F0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66BC5-7350-4EB1-AA15-52E97658F5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44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7222C-8B4E-414B-856A-C4673BB6A35E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786A-320A-46E5-9B5A-449D72F1798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15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171DD-DA40-4916-8594-8C52DA42D204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0A58-6CAF-4CC1-9866-04FA1FAE24B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679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92B8-8CEC-4A49-B328-63E2F64C418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508B9-C4DF-4BDC-8116-EF1B5C63C47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977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909F0-4D88-4A36-BCFE-4582971DB0F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BA139-6081-45FB-8AF3-E2101DA816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377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3B125-25EE-4B1C-A785-6216870A20C3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E5AAD-C7DB-4723-BE77-5BF18C4BAAB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806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6758-A34C-4836-B5B1-AB6B4FC7C212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1CC0D-E947-4036-A932-6B8D6196E08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141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E4CB4-DE8D-4828-8776-8119D89DBE3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6CCEA-3B8A-4620-B379-7C7B3CE365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888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FB086-AD52-4D38-AA36-94ED55EBB274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16C3B-1D12-41A4-9796-4767D0C5FA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220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6E52-B6E1-477D-B96D-56B713B56EC9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8D38-D88A-4EE8-8703-D5DCE23F51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71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4BA89-48FA-49D3-956D-EC535432CA9C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913CB2-DE72-4D50-89BA-71C1775996B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46173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5" name="ZoneTexte 4"/>
          <p:cNvSpPr txBox="1">
            <a:spLocks noChangeArrowheads="1"/>
          </p:cNvSpPr>
          <p:nvPr/>
        </p:nvSpPr>
        <p:spPr bwMode="auto">
          <a:xfrm>
            <a:off x="0" y="2844926"/>
            <a:ext cx="916761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pour les monuments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historiques vivants</a:t>
            </a:r>
          </a:p>
        </p:txBody>
      </p:sp>
      <p:pic>
        <p:nvPicPr>
          <p:cNvPr id="3076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avant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15 mars</a:t>
            </a:r>
            <a:endParaRPr lang="fr-FR" altLang="fr-FR" sz="1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5364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638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des travaux envisagés pour la restauration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96977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Remarque : Pourquoi différencier « Programme global des travaux » et « Tranche de travaux faisant l’objet du soutien » ?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3254737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2- Le montant du prix doit représenter </a:t>
            </a:r>
            <a:r>
              <a:rPr kumimoji="0" lang="fr-FR" altLang="fr-FR" sz="1500" b="0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au maximum</a:t>
            </a: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 50 % du programme global des travaux.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2958304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629041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138948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629041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</a:t>
                      </a: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2135882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611560" y="18864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5822261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pour les monuments historiques vivants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30 000 €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4201891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 bwMode="auto">
          <a:xfrm>
            <a:off x="611560" y="18864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4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4668246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pour les monuments historiques vivants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30 000 €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2241794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Historic" panose="020B0502040204020203" pitchFamily="34" charset="0"/>
                <a:ea typeface="+mn-ea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Conserver la police Calibri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Limiter les textes informatifs, privilégier les images 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Utiliser des photographies de qualité (Haute Définition de préférence)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Segoe UI Historic" panose="020B0502040204020203" pitchFamily="34" charset="0"/>
              </a:rPr>
              <a:t>► 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Calibri"/>
              <a:ea typeface="+mn-ea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56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/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/>
          <p:cNvSpPr txBox="1">
            <a:spLocks noChangeArrowheads="1"/>
          </p:cNvSpPr>
          <p:nvPr/>
        </p:nvSpPr>
        <p:spPr bwMode="auto">
          <a:xfrm>
            <a:off x="250825" y="5715000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/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/>
          <p:cNvSpPr txBox="1">
            <a:spLocks noChangeArrowheads="1"/>
          </p:cNvSpPr>
          <p:nvPr/>
        </p:nvSpPr>
        <p:spPr bwMode="auto">
          <a:xfrm>
            <a:off x="258465" y="5189527"/>
            <a:ext cx="871378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5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pour les monuments historiques vivants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2711040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cadastral du monument</a:t>
            </a:r>
          </a:p>
        </p:txBody>
      </p:sp>
      <p:sp>
        <p:nvSpPr>
          <p:cNvPr id="10243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bâtiment ou du jardin faisant l’objet des travaux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/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/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599</Words>
  <Application>Microsoft Office PowerPoint</Application>
  <PresentationFormat>Affichage à l'écran (4:3)</PresentationFormat>
  <Paragraphs>135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Cassilde Le Huédé</cp:lastModifiedBy>
  <cp:revision>147</cp:revision>
  <dcterms:created xsi:type="dcterms:W3CDTF">2013-04-16T08:37:48Z</dcterms:created>
  <dcterms:modified xsi:type="dcterms:W3CDTF">2026-01-19T14:00:18Z</dcterms:modified>
</cp:coreProperties>
</file>