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4" r:id="rId2"/>
  </p:sldMasterIdLst>
  <p:notesMasterIdLst>
    <p:notesMasterId r:id="rId29"/>
  </p:notesMasterIdLst>
  <p:sldIdLst>
    <p:sldId id="348" r:id="rId3"/>
    <p:sldId id="397" r:id="rId4"/>
    <p:sldId id="374" r:id="rId5"/>
    <p:sldId id="395" r:id="rId6"/>
    <p:sldId id="353" r:id="rId7"/>
    <p:sldId id="355" r:id="rId8"/>
    <p:sldId id="376" r:id="rId9"/>
    <p:sldId id="382" r:id="rId10"/>
    <p:sldId id="365" r:id="rId11"/>
    <p:sldId id="380" r:id="rId12"/>
    <p:sldId id="381" r:id="rId13"/>
    <p:sldId id="358" r:id="rId14"/>
    <p:sldId id="384" r:id="rId15"/>
    <p:sldId id="385" r:id="rId16"/>
    <p:sldId id="393" r:id="rId17"/>
    <p:sldId id="387" r:id="rId18"/>
    <p:sldId id="389" r:id="rId19"/>
    <p:sldId id="388" r:id="rId20"/>
    <p:sldId id="390" r:id="rId21"/>
    <p:sldId id="391" r:id="rId22"/>
    <p:sldId id="392" r:id="rId23"/>
    <p:sldId id="398" r:id="rId24"/>
    <p:sldId id="371" r:id="rId25"/>
    <p:sldId id="399" r:id="rId26"/>
    <p:sldId id="394" r:id="rId27"/>
    <p:sldId id="373" r:id="rId28"/>
  </p:sldIdLst>
  <p:sldSz cx="9144000" cy="6858000" type="screen4x3"/>
  <p:notesSz cx="6858000" cy="9144000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727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08ABD9F-0083-2000-DB88-6580007CCCF4}" v="10" dt="2021-04-12T14:26:52.679"/>
    <p1510:client id="{641F70A3-9567-8598-8901-6BB2CDAA4DE6}" v="1" dt="2021-04-12T13:45:07.592"/>
    <p1510:client id="{78C860AA-1C78-F671-0B5F-03574CA10C7F}" v="191" dt="2021-04-12T14:49:32.732"/>
    <p1510:client id="{8988BD9F-70B1-2000-DB88-62982B575B54}" v="74" dt="2021-04-12T14:06:30.879"/>
    <p1510:client id="{C88BBD9F-B064-2000-DB88-6F48566D4992}" v="24" dt="2021-04-12T14:51:54.936"/>
    <p1510:client id="{E1C6BD9F-F0B9-2000-B8B9-775CEC89471A}" v="8" dt="2021-04-13T08:04:23.064"/>
    <p1510:client id="{EF8BBD9F-903C-2000-DA21-8026C2445824}" v="9" dt="2021-04-12T14:56:13.748"/>
    <p1510:client id="{F7C6BD9F-E099-2000-DB88-64136AFB5A7D}" v="40" dt="2021-04-13T08:09:38.0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92" autoAdjust="0"/>
    <p:restoredTop sz="94681"/>
  </p:normalViewPr>
  <p:slideViewPr>
    <p:cSldViewPr>
      <p:cViewPr varScale="1">
        <p:scale>
          <a:sx n="104" d="100"/>
          <a:sy n="104" d="100"/>
        </p:scale>
        <p:origin x="171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microsoft.com/office/2016/11/relationships/changesInfo" Target="changesInfos/changesInfo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presProps" Target="presProps.xml"/><Relationship Id="rId35" Type="http://schemas.microsoft.com/office/2015/10/relationships/revisionInfo" Target="revisionInfo.xml"/><Relationship Id="rId8" Type="http://schemas.openxmlformats.org/officeDocument/2006/relationships/slide" Target="slides/slide6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mmunication" userId="S::communication@fondation-merimee.org::3b995798-70b1-406f-900e-88e9aa089cb4" providerId="AD" clId="Web-{608ABD9F-0083-2000-DB88-6580007CCCF4}"/>
    <pc:docChg chg="addSld delSld modSld">
      <pc:chgData name="Communication" userId="S::communication@fondation-merimee.org::3b995798-70b1-406f-900e-88e9aa089cb4" providerId="AD" clId="Web-{608ABD9F-0083-2000-DB88-6580007CCCF4}" dt="2021-04-12T14:26:52.679" v="9"/>
      <pc:docMkLst>
        <pc:docMk/>
      </pc:docMkLst>
      <pc:sldChg chg="addSp delSp modSp">
        <pc:chgData name="Communication" userId="S::communication@fondation-merimee.org::3b995798-70b1-406f-900e-88e9aa089cb4" providerId="AD" clId="Web-{608ABD9F-0083-2000-DB88-6580007CCCF4}" dt="2021-04-12T14:26:52.679" v="9"/>
        <pc:sldMkLst>
          <pc:docMk/>
          <pc:sldMk cId="0" sldId="294"/>
        </pc:sldMkLst>
        <pc:spChg chg="add del mod">
          <ac:chgData name="Communication" userId="S::communication@fondation-merimee.org::3b995798-70b1-406f-900e-88e9aa089cb4" providerId="AD" clId="Web-{608ABD9F-0083-2000-DB88-6580007CCCF4}" dt="2021-04-12T14:26:52.679" v="7"/>
          <ac:spMkLst>
            <pc:docMk/>
            <pc:sldMk cId="0" sldId="294"/>
            <ac:spMk id="3" creationId="{44F9C5D7-17DF-4845-ACF8-03533C1FC60B}"/>
          </ac:spMkLst>
        </pc:spChg>
        <pc:spChg chg="del">
          <ac:chgData name="Communication" userId="S::communication@fondation-merimee.org::3b995798-70b1-406f-900e-88e9aa089cb4" providerId="AD" clId="Web-{608ABD9F-0083-2000-DB88-6580007CCCF4}" dt="2021-04-12T14:26:47.726" v="6"/>
          <ac:spMkLst>
            <pc:docMk/>
            <pc:sldMk cId="0" sldId="294"/>
            <ac:spMk id="8194" creationId="{1E765A49-57DE-4C93-936A-79054BED2F96}"/>
          </ac:spMkLst>
        </pc:spChg>
        <pc:spChg chg="del">
          <ac:chgData name="Communication" userId="S::communication@fondation-merimee.org::3b995798-70b1-406f-900e-88e9aa089cb4" providerId="AD" clId="Web-{608ABD9F-0083-2000-DB88-6580007CCCF4}" dt="2021-04-12T14:26:47.710" v="5"/>
          <ac:spMkLst>
            <pc:docMk/>
            <pc:sldMk cId="0" sldId="294"/>
            <ac:spMk id="8195" creationId="{92145EAB-610D-4AE0-A847-EC2B21BCEB7F}"/>
          </ac:spMkLst>
        </pc:spChg>
        <pc:spChg chg="del">
          <ac:chgData name="Communication" userId="S::communication@fondation-merimee.org::3b995798-70b1-406f-900e-88e9aa089cb4" providerId="AD" clId="Web-{608ABD9F-0083-2000-DB88-6580007CCCF4}" dt="2021-04-12T14:26:47.710" v="4"/>
          <ac:spMkLst>
            <pc:docMk/>
            <pc:sldMk cId="0" sldId="294"/>
            <ac:spMk id="8196" creationId="{7841209C-FCE5-4797-BF63-607465E3BAB8}"/>
          </ac:spMkLst>
        </pc:spChg>
        <pc:picChg chg="del">
          <ac:chgData name="Communication" userId="S::communication@fondation-merimee.org::3b995798-70b1-406f-900e-88e9aa089cb4" providerId="AD" clId="Web-{608ABD9F-0083-2000-DB88-6580007CCCF4}" dt="2021-04-12T14:26:52.679" v="9"/>
          <ac:picMkLst>
            <pc:docMk/>
            <pc:sldMk cId="0" sldId="294"/>
            <ac:picMk id="8197" creationId="{472FE1CF-E71B-4367-9C48-5D0A37DFB85A}"/>
          </ac:picMkLst>
        </pc:picChg>
        <pc:picChg chg="del">
          <ac:chgData name="Communication" userId="S::communication@fondation-merimee.org::3b995798-70b1-406f-900e-88e9aa089cb4" providerId="AD" clId="Web-{608ABD9F-0083-2000-DB88-6580007CCCF4}" dt="2021-04-12T14:26:47.710" v="3"/>
          <ac:picMkLst>
            <pc:docMk/>
            <pc:sldMk cId="0" sldId="294"/>
            <ac:picMk id="8198" creationId="{FCD9C45C-5726-4810-8575-A7161CD81D99}"/>
          </ac:picMkLst>
        </pc:picChg>
        <pc:picChg chg="del">
          <ac:chgData name="Communication" userId="S::communication@fondation-merimee.org::3b995798-70b1-406f-900e-88e9aa089cb4" providerId="AD" clId="Web-{608ABD9F-0083-2000-DB88-6580007CCCF4}" dt="2021-04-12T14:26:52.679" v="8"/>
          <ac:picMkLst>
            <pc:docMk/>
            <pc:sldMk cId="0" sldId="294"/>
            <ac:picMk id="8199" creationId="{A68996A8-E8CD-4EB1-95C9-B5FB4CF47437}"/>
          </ac:picMkLst>
        </pc:picChg>
      </pc:sldChg>
      <pc:sldChg chg="del">
        <pc:chgData name="Communication" userId="S::communication@fondation-merimee.org::3b995798-70b1-406f-900e-88e9aa089cb4" providerId="AD" clId="Web-{608ABD9F-0083-2000-DB88-6580007CCCF4}" dt="2021-04-12T14:26:34.803" v="2"/>
        <pc:sldMkLst>
          <pc:docMk/>
          <pc:sldMk cId="0" sldId="338"/>
        </pc:sldMkLst>
      </pc:sldChg>
      <pc:sldChg chg="del">
        <pc:chgData name="Communication" userId="S::communication@fondation-merimee.org::3b995798-70b1-406f-900e-88e9aa089cb4" providerId="AD" clId="Web-{608ABD9F-0083-2000-DB88-6580007CCCF4}" dt="2021-04-12T14:26:03.115" v="1"/>
        <pc:sldMkLst>
          <pc:docMk/>
          <pc:sldMk cId="2399225951" sldId="349"/>
        </pc:sldMkLst>
      </pc:sldChg>
      <pc:sldChg chg="add">
        <pc:chgData name="Communication" userId="S::communication@fondation-merimee.org::3b995798-70b1-406f-900e-88e9aa089cb4" providerId="AD" clId="Web-{608ABD9F-0083-2000-DB88-6580007CCCF4}" dt="2021-04-12T14:26:00.006" v="0"/>
        <pc:sldMkLst>
          <pc:docMk/>
          <pc:sldMk cId="537069984" sldId="350"/>
        </pc:sldMkLst>
      </pc:sldChg>
    </pc:docChg>
  </pc:docChgLst>
  <pc:docChgLst>
    <pc:chgData name="Communication" userId="S::communication@fondation-merimee.org::3b995798-70b1-406f-900e-88e9aa089cb4" providerId="AD" clId="Web-{78C860AA-1C78-F671-0B5F-03574CA10C7F}"/>
    <pc:docChg chg="addSld delSld modSld">
      <pc:chgData name="Communication" userId="S::communication@fondation-merimee.org::3b995798-70b1-406f-900e-88e9aa089cb4" providerId="AD" clId="Web-{78C860AA-1C78-F671-0B5F-03574CA10C7F}" dt="2021-04-12T14:49:32.732" v="179"/>
      <pc:docMkLst>
        <pc:docMk/>
      </pc:docMkLst>
      <pc:sldChg chg="addSp delSp modSp del">
        <pc:chgData name="Communication" userId="S::communication@fondation-merimee.org::3b995798-70b1-406f-900e-88e9aa089cb4" providerId="AD" clId="Web-{78C860AA-1C78-F671-0B5F-03574CA10C7F}" dt="2021-04-12T14:29:49.981" v="29"/>
        <pc:sldMkLst>
          <pc:docMk/>
          <pc:sldMk cId="0" sldId="261"/>
        </pc:sldMkLst>
        <pc:spChg chg="add del mod">
          <ac:chgData name="Communication" userId="S::communication@fondation-merimee.org::3b995798-70b1-406f-900e-88e9aa089cb4" providerId="AD" clId="Web-{78C860AA-1C78-F671-0B5F-03574CA10C7F}" dt="2021-04-12T14:29:07.980" v="22"/>
          <ac:spMkLst>
            <pc:docMk/>
            <pc:sldMk cId="0" sldId="261"/>
            <ac:spMk id="3" creationId="{8087F19F-1AD4-4FB0-A353-D93B32F368A6}"/>
          </ac:spMkLst>
        </pc:spChg>
        <pc:spChg chg="del">
          <ac:chgData name="Communication" userId="S::communication@fondation-merimee.org::3b995798-70b1-406f-900e-88e9aa089cb4" providerId="AD" clId="Web-{78C860AA-1C78-F671-0B5F-03574CA10C7F}" dt="2021-04-12T14:29:03.854" v="21"/>
          <ac:spMkLst>
            <pc:docMk/>
            <pc:sldMk cId="0" sldId="261"/>
            <ac:spMk id="10242" creationId="{D80DE672-EE9D-46EB-A3C3-BBEADEC12A83}"/>
          </ac:spMkLst>
        </pc:spChg>
        <pc:spChg chg="del">
          <ac:chgData name="Communication" userId="S::communication@fondation-merimee.org::3b995798-70b1-406f-900e-88e9aa089cb4" providerId="AD" clId="Web-{78C860AA-1C78-F671-0B5F-03574CA10C7F}" dt="2021-04-12T14:29:03.854" v="20"/>
          <ac:spMkLst>
            <pc:docMk/>
            <pc:sldMk cId="0" sldId="261"/>
            <ac:spMk id="10243" creationId="{48F3D13F-3414-41F5-9675-80C28021C3F4}"/>
          </ac:spMkLst>
        </pc:spChg>
        <pc:spChg chg="del">
          <ac:chgData name="Communication" userId="S::communication@fondation-merimee.org::3b995798-70b1-406f-900e-88e9aa089cb4" providerId="AD" clId="Web-{78C860AA-1C78-F671-0B5F-03574CA10C7F}" dt="2021-04-12T14:29:03.854" v="19"/>
          <ac:spMkLst>
            <pc:docMk/>
            <pc:sldMk cId="0" sldId="261"/>
            <ac:spMk id="10244" creationId="{876DFC83-001F-4296-961B-CEA356AA5356}"/>
          </ac:spMkLst>
        </pc:spChg>
        <pc:picChg chg="del">
          <ac:chgData name="Communication" userId="S::communication@fondation-merimee.org::3b995798-70b1-406f-900e-88e9aa089cb4" providerId="AD" clId="Web-{78C860AA-1C78-F671-0B5F-03574CA10C7F}" dt="2021-04-12T14:29:03.854" v="18"/>
          <ac:picMkLst>
            <pc:docMk/>
            <pc:sldMk cId="0" sldId="261"/>
            <ac:picMk id="10245" creationId="{7EEE7229-925F-4185-B85D-5099FB80E067}"/>
          </ac:picMkLst>
        </pc:picChg>
        <pc:picChg chg="del">
          <ac:chgData name="Communication" userId="S::communication@fondation-merimee.org::3b995798-70b1-406f-900e-88e9aa089cb4" providerId="AD" clId="Web-{78C860AA-1C78-F671-0B5F-03574CA10C7F}" dt="2021-04-12T14:29:03.854" v="17"/>
          <ac:picMkLst>
            <pc:docMk/>
            <pc:sldMk cId="0" sldId="261"/>
            <ac:picMk id="10246" creationId="{D7BDDC3D-7EBF-470D-9A32-A00B468A95AA}"/>
          </ac:picMkLst>
        </pc:picChg>
        <pc:picChg chg="del">
          <ac:chgData name="Communication" userId="S::communication@fondation-merimee.org::3b995798-70b1-406f-900e-88e9aa089cb4" providerId="AD" clId="Web-{78C860AA-1C78-F671-0B5F-03574CA10C7F}" dt="2021-04-12T14:29:03.854" v="16"/>
          <ac:picMkLst>
            <pc:docMk/>
            <pc:sldMk cId="0" sldId="261"/>
            <ac:picMk id="10247" creationId="{96918E46-B4E0-4BD4-A207-1F244C253F5D}"/>
          </ac:picMkLst>
        </pc:picChg>
      </pc:sldChg>
      <pc:sldChg chg="addSp delSp modSp add del">
        <pc:chgData name="Communication" userId="S::communication@fondation-merimee.org::3b995798-70b1-406f-900e-88e9aa089cb4" providerId="AD" clId="Web-{78C860AA-1C78-F671-0B5F-03574CA10C7F}" dt="2021-04-12T14:33:20.612" v="79"/>
        <pc:sldMkLst>
          <pc:docMk/>
          <pc:sldMk cId="0" sldId="272"/>
        </pc:sldMkLst>
        <pc:spChg chg="add mod">
          <ac:chgData name="Communication" userId="S::communication@fondation-merimee.org::3b995798-70b1-406f-900e-88e9aa089cb4" providerId="AD" clId="Web-{78C860AA-1C78-F671-0B5F-03574CA10C7F}" dt="2021-04-12T14:30:16.513" v="31"/>
          <ac:spMkLst>
            <pc:docMk/>
            <pc:sldMk cId="0" sldId="272"/>
            <ac:spMk id="3" creationId="{886922EB-C155-4A03-BA9C-B9C7D41EC41B}"/>
          </ac:spMkLst>
        </pc:spChg>
        <pc:spChg chg="add mod">
          <ac:chgData name="Communication" userId="S::communication@fondation-merimee.org::3b995798-70b1-406f-900e-88e9aa089cb4" providerId="AD" clId="Web-{78C860AA-1C78-F671-0B5F-03574CA10C7F}" dt="2021-04-12T14:30:16.528" v="38"/>
          <ac:spMkLst>
            <pc:docMk/>
            <pc:sldMk cId="0" sldId="272"/>
            <ac:spMk id="5" creationId="{806DB9CB-3AEE-4149-83EF-96AA1196E310}"/>
          </ac:spMkLst>
        </pc:spChg>
        <pc:spChg chg="add mod">
          <ac:chgData name="Communication" userId="S::communication@fondation-merimee.org::3b995798-70b1-406f-900e-88e9aa089cb4" providerId="AD" clId="Web-{78C860AA-1C78-F671-0B5F-03574CA10C7F}" dt="2021-04-12T14:30:16.528" v="39"/>
          <ac:spMkLst>
            <pc:docMk/>
            <pc:sldMk cId="0" sldId="272"/>
            <ac:spMk id="7" creationId="{24AFE6EC-83FC-4888-BC26-6FE85A7986B4}"/>
          </ac:spMkLst>
        </pc:spChg>
        <pc:spChg chg="del">
          <ac:chgData name="Communication" userId="S::communication@fondation-merimee.org::3b995798-70b1-406f-900e-88e9aa089cb4" providerId="AD" clId="Web-{78C860AA-1C78-F671-0B5F-03574CA10C7F}" dt="2021-04-12T14:30:16.528" v="39"/>
          <ac:spMkLst>
            <pc:docMk/>
            <pc:sldMk cId="0" sldId="272"/>
            <ac:spMk id="11266" creationId="{79C223DB-5E04-41C6-A1F7-E89BC9F49E12}"/>
          </ac:spMkLst>
        </pc:spChg>
        <pc:spChg chg="del">
          <ac:chgData name="Communication" userId="S::communication@fondation-merimee.org::3b995798-70b1-406f-900e-88e9aa089cb4" providerId="AD" clId="Web-{78C860AA-1C78-F671-0B5F-03574CA10C7F}" dt="2021-04-12T14:30:16.528" v="38"/>
          <ac:spMkLst>
            <pc:docMk/>
            <pc:sldMk cId="0" sldId="272"/>
            <ac:spMk id="11267" creationId="{A7ED4667-30D9-4499-B8D4-9734605D66DE}"/>
          </ac:spMkLst>
        </pc:spChg>
        <pc:spChg chg="del">
          <ac:chgData name="Communication" userId="S::communication@fondation-merimee.org::3b995798-70b1-406f-900e-88e9aa089cb4" providerId="AD" clId="Web-{78C860AA-1C78-F671-0B5F-03574CA10C7F}" dt="2021-04-12T14:30:16.513" v="37"/>
          <ac:spMkLst>
            <pc:docMk/>
            <pc:sldMk cId="0" sldId="272"/>
            <ac:spMk id="11268" creationId="{900657F9-A96C-4000-A90A-011B0DC70B2A}"/>
          </ac:spMkLst>
        </pc:spChg>
        <pc:spChg chg="del">
          <ac:chgData name="Communication" userId="S::communication@fondation-merimee.org::3b995798-70b1-406f-900e-88e9aa089cb4" providerId="AD" clId="Web-{78C860AA-1C78-F671-0B5F-03574CA10C7F}" dt="2021-04-12T14:30:16.513" v="36"/>
          <ac:spMkLst>
            <pc:docMk/>
            <pc:sldMk cId="0" sldId="272"/>
            <ac:spMk id="11269" creationId="{85044927-3543-4E80-B636-B1E4D8E5DAC9}"/>
          </ac:spMkLst>
        </pc:spChg>
        <pc:spChg chg="del">
          <ac:chgData name="Communication" userId="S::communication@fondation-merimee.org::3b995798-70b1-406f-900e-88e9aa089cb4" providerId="AD" clId="Web-{78C860AA-1C78-F671-0B5F-03574CA10C7F}" dt="2021-04-12T14:30:16.513" v="35"/>
          <ac:spMkLst>
            <pc:docMk/>
            <pc:sldMk cId="0" sldId="272"/>
            <ac:spMk id="11270" creationId="{9FC4BAD4-D4E0-404B-BBCD-245FA5A8973E}"/>
          </ac:spMkLst>
        </pc:spChg>
        <pc:spChg chg="del">
          <ac:chgData name="Communication" userId="S::communication@fondation-merimee.org::3b995798-70b1-406f-900e-88e9aa089cb4" providerId="AD" clId="Web-{78C860AA-1C78-F671-0B5F-03574CA10C7F}" dt="2021-04-12T14:30:16.513" v="34"/>
          <ac:spMkLst>
            <pc:docMk/>
            <pc:sldMk cId="0" sldId="272"/>
            <ac:spMk id="11271" creationId="{0C9FD118-E2AF-43DA-8BAD-DA9060839FE2}"/>
          </ac:spMkLst>
        </pc:spChg>
        <pc:spChg chg="del">
          <ac:chgData name="Communication" userId="S::communication@fondation-merimee.org::3b995798-70b1-406f-900e-88e9aa089cb4" providerId="AD" clId="Web-{78C860AA-1C78-F671-0B5F-03574CA10C7F}" dt="2021-04-12T14:30:16.513" v="31"/>
          <ac:spMkLst>
            <pc:docMk/>
            <pc:sldMk cId="0" sldId="272"/>
            <ac:spMk id="11274" creationId="{64B0597C-D314-4643-B0C7-32CDBA6E5A60}"/>
          </ac:spMkLst>
        </pc:spChg>
        <pc:picChg chg="del">
          <ac:chgData name="Communication" userId="S::communication@fondation-merimee.org::3b995798-70b1-406f-900e-88e9aa089cb4" providerId="AD" clId="Web-{78C860AA-1C78-F671-0B5F-03574CA10C7F}" dt="2021-04-12T14:30:16.513" v="33"/>
          <ac:picMkLst>
            <pc:docMk/>
            <pc:sldMk cId="0" sldId="272"/>
            <ac:picMk id="11272" creationId="{710963D3-03DA-4C87-B224-9D308872D82E}"/>
          </ac:picMkLst>
        </pc:picChg>
        <pc:picChg chg="del">
          <ac:chgData name="Communication" userId="S::communication@fondation-merimee.org::3b995798-70b1-406f-900e-88e9aa089cb4" providerId="AD" clId="Web-{78C860AA-1C78-F671-0B5F-03574CA10C7F}" dt="2021-04-12T14:30:16.513" v="32"/>
          <ac:picMkLst>
            <pc:docMk/>
            <pc:sldMk cId="0" sldId="272"/>
            <ac:picMk id="11273" creationId="{6B85FBDE-8DDC-4306-9D13-677A4FA95340}"/>
          </ac:picMkLst>
        </pc:picChg>
        <pc:picChg chg="del">
          <ac:chgData name="Communication" userId="S::communication@fondation-merimee.org::3b995798-70b1-406f-900e-88e9aa089cb4" providerId="AD" clId="Web-{78C860AA-1C78-F671-0B5F-03574CA10C7F}" dt="2021-04-12T14:30:16.466" v="30"/>
          <ac:picMkLst>
            <pc:docMk/>
            <pc:sldMk cId="0" sldId="272"/>
            <ac:picMk id="11275" creationId="{E3B106CA-D326-4C10-8A2A-E825858F82C9}"/>
          </ac:picMkLst>
        </pc:picChg>
      </pc:sldChg>
      <pc:sldChg chg="del">
        <pc:chgData name="Communication" userId="S::communication@fondation-merimee.org::3b995798-70b1-406f-900e-88e9aa089cb4" providerId="AD" clId="Web-{78C860AA-1C78-F671-0B5F-03574CA10C7F}" dt="2021-04-12T14:27:40.024" v="1"/>
        <pc:sldMkLst>
          <pc:docMk/>
          <pc:sldMk cId="0" sldId="294"/>
        </pc:sldMkLst>
      </pc:sldChg>
      <pc:sldChg chg="del">
        <pc:chgData name="Communication" userId="S::communication@fondation-merimee.org::3b995798-70b1-406f-900e-88e9aa089cb4" providerId="AD" clId="Web-{78C860AA-1C78-F671-0B5F-03574CA10C7F}" dt="2021-04-12T14:34:21.144" v="83"/>
        <pc:sldMkLst>
          <pc:docMk/>
          <pc:sldMk cId="0" sldId="304"/>
        </pc:sldMkLst>
      </pc:sldChg>
      <pc:sldChg chg="delSp del">
        <pc:chgData name="Communication" userId="S::communication@fondation-merimee.org::3b995798-70b1-406f-900e-88e9aa089cb4" providerId="AD" clId="Web-{78C860AA-1C78-F671-0B5F-03574CA10C7F}" dt="2021-04-12T14:37:59.307" v="98"/>
        <pc:sldMkLst>
          <pc:docMk/>
          <pc:sldMk cId="0" sldId="305"/>
        </pc:sldMkLst>
        <pc:spChg chg="del">
          <ac:chgData name="Communication" userId="S::communication@fondation-merimee.org::3b995798-70b1-406f-900e-88e9aa089cb4" providerId="AD" clId="Web-{78C860AA-1C78-F671-0B5F-03574CA10C7F}" dt="2021-04-12T14:34:38.707" v="89"/>
          <ac:spMkLst>
            <pc:docMk/>
            <pc:sldMk cId="0" sldId="305"/>
            <ac:spMk id="13314" creationId="{057F8868-5F33-4FE1-A9E0-9DE658022142}"/>
          </ac:spMkLst>
        </pc:spChg>
        <pc:spChg chg="del">
          <ac:chgData name="Communication" userId="S::communication@fondation-merimee.org::3b995798-70b1-406f-900e-88e9aa089cb4" providerId="AD" clId="Web-{78C860AA-1C78-F671-0B5F-03574CA10C7F}" dt="2021-04-12T14:34:38.707" v="88"/>
          <ac:spMkLst>
            <pc:docMk/>
            <pc:sldMk cId="0" sldId="305"/>
            <ac:spMk id="13315" creationId="{7DDDB9A9-1651-4632-A9AD-070D653423FF}"/>
          </ac:spMkLst>
        </pc:spChg>
        <pc:spChg chg="del">
          <ac:chgData name="Communication" userId="S::communication@fondation-merimee.org::3b995798-70b1-406f-900e-88e9aa089cb4" providerId="AD" clId="Web-{78C860AA-1C78-F671-0B5F-03574CA10C7F}" dt="2021-04-12T14:34:38.707" v="85"/>
          <ac:spMkLst>
            <pc:docMk/>
            <pc:sldMk cId="0" sldId="305"/>
            <ac:spMk id="13318" creationId="{65552635-40B1-46BA-B697-B88C3C018412}"/>
          </ac:spMkLst>
        </pc:spChg>
        <pc:picChg chg="del">
          <ac:chgData name="Communication" userId="S::communication@fondation-merimee.org::3b995798-70b1-406f-900e-88e9aa089cb4" providerId="AD" clId="Web-{78C860AA-1C78-F671-0B5F-03574CA10C7F}" dt="2021-04-12T14:34:38.707" v="87"/>
          <ac:picMkLst>
            <pc:docMk/>
            <pc:sldMk cId="0" sldId="305"/>
            <ac:picMk id="13316" creationId="{A7A3FE3E-1769-4A81-A5D2-6C1473E3182C}"/>
          </ac:picMkLst>
        </pc:picChg>
        <pc:picChg chg="del">
          <ac:chgData name="Communication" userId="S::communication@fondation-merimee.org::3b995798-70b1-406f-900e-88e9aa089cb4" providerId="AD" clId="Web-{78C860AA-1C78-F671-0B5F-03574CA10C7F}" dt="2021-04-12T14:34:38.707" v="86"/>
          <ac:picMkLst>
            <pc:docMk/>
            <pc:sldMk cId="0" sldId="305"/>
            <ac:picMk id="13317" creationId="{84DD5260-2655-4AF4-8CDF-B0F7E0B025DA}"/>
          </ac:picMkLst>
        </pc:picChg>
        <pc:picChg chg="del">
          <ac:chgData name="Communication" userId="S::communication@fondation-merimee.org::3b995798-70b1-406f-900e-88e9aa089cb4" providerId="AD" clId="Web-{78C860AA-1C78-F671-0B5F-03574CA10C7F}" dt="2021-04-12T14:34:38.707" v="84"/>
          <ac:picMkLst>
            <pc:docMk/>
            <pc:sldMk cId="0" sldId="305"/>
            <ac:picMk id="13319" creationId="{CF93EC04-9042-451F-8D25-2D1CEE77D647}"/>
          </ac:picMkLst>
        </pc:picChg>
      </pc:sldChg>
      <pc:sldChg chg="addSp delSp add del">
        <pc:chgData name="Communication" userId="S::communication@fondation-merimee.org::3b995798-70b1-406f-900e-88e9aa089cb4" providerId="AD" clId="Web-{78C860AA-1C78-F671-0B5F-03574CA10C7F}" dt="2021-04-12T14:43:58.785" v="171"/>
        <pc:sldMkLst>
          <pc:docMk/>
          <pc:sldMk cId="0" sldId="317"/>
        </pc:sldMkLst>
        <pc:spChg chg="add del">
          <ac:chgData name="Communication" userId="S::communication@fondation-merimee.org::3b995798-70b1-406f-900e-88e9aa089cb4" providerId="AD" clId="Web-{78C860AA-1C78-F671-0B5F-03574CA10C7F}" dt="2021-04-12T14:42:40.486" v="154"/>
          <ac:spMkLst>
            <pc:docMk/>
            <pc:sldMk cId="0" sldId="317"/>
            <ac:spMk id="18434" creationId="{B7EF6DD4-CC9F-4C22-977B-B09189244913}"/>
          </ac:spMkLst>
        </pc:spChg>
        <pc:spChg chg="add del">
          <ac:chgData name="Communication" userId="S::communication@fondation-merimee.org::3b995798-70b1-406f-900e-88e9aa089cb4" providerId="AD" clId="Web-{78C860AA-1C78-F671-0B5F-03574CA10C7F}" dt="2021-04-12T14:42:43.236" v="155"/>
          <ac:spMkLst>
            <pc:docMk/>
            <pc:sldMk cId="0" sldId="317"/>
            <ac:spMk id="18435" creationId="{AFBD70B4-5A91-43FA-96B4-FCE126643336}"/>
          </ac:spMkLst>
        </pc:spChg>
        <pc:spChg chg="add del">
          <ac:chgData name="Communication" userId="S::communication@fondation-merimee.org::3b995798-70b1-406f-900e-88e9aa089cb4" providerId="AD" clId="Web-{78C860AA-1C78-F671-0B5F-03574CA10C7F}" dt="2021-04-12T14:42:43.236" v="158"/>
          <ac:spMkLst>
            <pc:docMk/>
            <pc:sldMk cId="0" sldId="317"/>
            <ac:spMk id="18438" creationId="{BCF1E243-3C22-4A81-BDFD-1A94B8334BD7}"/>
          </ac:spMkLst>
        </pc:spChg>
        <pc:picChg chg="add del">
          <ac:chgData name="Communication" userId="S::communication@fondation-merimee.org::3b995798-70b1-406f-900e-88e9aa089cb4" providerId="AD" clId="Web-{78C860AA-1C78-F671-0B5F-03574CA10C7F}" dt="2021-04-12T14:42:43.236" v="156"/>
          <ac:picMkLst>
            <pc:docMk/>
            <pc:sldMk cId="0" sldId="317"/>
            <ac:picMk id="18436" creationId="{9CDEB7F1-6263-435C-A136-D0ABD34556E4}"/>
          </ac:picMkLst>
        </pc:picChg>
        <pc:picChg chg="add del">
          <ac:chgData name="Communication" userId="S::communication@fondation-merimee.org::3b995798-70b1-406f-900e-88e9aa089cb4" providerId="AD" clId="Web-{78C860AA-1C78-F671-0B5F-03574CA10C7F}" dt="2021-04-12T14:42:43.236" v="157"/>
          <ac:picMkLst>
            <pc:docMk/>
            <pc:sldMk cId="0" sldId="317"/>
            <ac:picMk id="18437" creationId="{6832C3B3-2B50-4E1A-B09E-E8F0006B64BF}"/>
          </ac:picMkLst>
        </pc:picChg>
        <pc:picChg chg="add del">
          <ac:chgData name="Communication" userId="S::communication@fondation-merimee.org::3b995798-70b1-406f-900e-88e9aa089cb4" providerId="AD" clId="Web-{78C860AA-1C78-F671-0B5F-03574CA10C7F}" dt="2021-04-12T14:42:43.236" v="159"/>
          <ac:picMkLst>
            <pc:docMk/>
            <pc:sldMk cId="0" sldId="317"/>
            <ac:picMk id="18439" creationId="{EC22D113-2116-47A9-960F-D1149DB90A63}"/>
          </ac:picMkLst>
        </pc:picChg>
      </pc:sldChg>
      <pc:sldChg chg="addSp delSp modSp del">
        <pc:chgData name="Communication" userId="S::communication@fondation-merimee.org::3b995798-70b1-406f-900e-88e9aa089cb4" providerId="AD" clId="Web-{78C860AA-1C78-F671-0B5F-03574CA10C7F}" dt="2021-04-12T14:27:57.118" v="9"/>
        <pc:sldMkLst>
          <pc:docMk/>
          <pc:sldMk cId="0" sldId="323"/>
        </pc:sldMkLst>
        <pc:spChg chg="add mod">
          <ac:chgData name="Communication" userId="S::communication@fondation-merimee.org::3b995798-70b1-406f-900e-88e9aa089cb4" providerId="AD" clId="Web-{78C860AA-1C78-F671-0B5F-03574CA10C7F}" dt="2021-04-12T14:27:51.352" v="7"/>
          <ac:spMkLst>
            <pc:docMk/>
            <pc:sldMk cId="0" sldId="323"/>
            <ac:spMk id="3" creationId="{E4D2597F-4F25-4352-97ED-51430BBF47DE}"/>
          </ac:spMkLst>
        </pc:spChg>
        <pc:spChg chg="del">
          <ac:chgData name="Communication" userId="S::communication@fondation-merimee.org::3b995798-70b1-406f-900e-88e9aa089cb4" providerId="AD" clId="Web-{78C860AA-1C78-F671-0B5F-03574CA10C7F}" dt="2021-04-12T14:27:51.352" v="7"/>
          <ac:spMkLst>
            <pc:docMk/>
            <pc:sldMk cId="0" sldId="323"/>
            <ac:spMk id="9218" creationId="{7EC0688E-10AD-45C4-AD58-F8121D5DA25B}"/>
          </ac:spMkLst>
        </pc:spChg>
        <pc:spChg chg="del">
          <ac:chgData name="Communication" userId="S::communication@fondation-merimee.org::3b995798-70b1-406f-900e-88e9aa089cb4" providerId="AD" clId="Web-{78C860AA-1C78-F671-0B5F-03574CA10C7F}" dt="2021-04-12T14:27:51.337" v="6"/>
          <ac:spMkLst>
            <pc:docMk/>
            <pc:sldMk cId="0" sldId="323"/>
            <ac:spMk id="9219" creationId="{A105D5C7-0101-4B26-95EF-E15359419417}"/>
          </ac:spMkLst>
        </pc:spChg>
        <pc:spChg chg="del">
          <ac:chgData name="Communication" userId="S::communication@fondation-merimee.org::3b995798-70b1-406f-900e-88e9aa089cb4" providerId="AD" clId="Web-{78C860AA-1C78-F671-0B5F-03574CA10C7F}" dt="2021-04-12T14:27:51.337" v="5"/>
          <ac:spMkLst>
            <pc:docMk/>
            <pc:sldMk cId="0" sldId="323"/>
            <ac:spMk id="9220" creationId="{9E93A67E-5773-4494-8FEE-E0F17CDF0B33}"/>
          </ac:spMkLst>
        </pc:spChg>
        <pc:picChg chg="del">
          <ac:chgData name="Communication" userId="S::communication@fondation-merimee.org::3b995798-70b1-406f-900e-88e9aa089cb4" providerId="AD" clId="Web-{78C860AA-1C78-F671-0B5F-03574CA10C7F}" dt="2021-04-12T14:27:51.337" v="4"/>
          <ac:picMkLst>
            <pc:docMk/>
            <pc:sldMk cId="0" sldId="323"/>
            <ac:picMk id="9221" creationId="{93D5C9A2-66C1-4477-8DA6-E9F154713432}"/>
          </ac:picMkLst>
        </pc:picChg>
        <pc:picChg chg="del">
          <ac:chgData name="Communication" userId="S::communication@fondation-merimee.org::3b995798-70b1-406f-900e-88e9aa089cb4" providerId="AD" clId="Web-{78C860AA-1C78-F671-0B5F-03574CA10C7F}" dt="2021-04-12T14:27:51.337" v="3"/>
          <ac:picMkLst>
            <pc:docMk/>
            <pc:sldMk cId="0" sldId="323"/>
            <ac:picMk id="9222" creationId="{4C4BA47A-092A-4C12-8792-9CD5B5CA646C}"/>
          </ac:picMkLst>
        </pc:picChg>
        <pc:picChg chg="del">
          <ac:chgData name="Communication" userId="S::communication@fondation-merimee.org::3b995798-70b1-406f-900e-88e9aa089cb4" providerId="AD" clId="Web-{78C860AA-1C78-F671-0B5F-03574CA10C7F}" dt="2021-04-12T14:27:51.337" v="2"/>
          <ac:picMkLst>
            <pc:docMk/>
            <pc:sldMk cId="0" sldId="323"/>
            <ac:picMk id="9223" creationId="{761D2D1A-C8F5-4C05-B177-7BD40B34AD24}"/>
          </ac:picMkLst>
        </pc:picChg>
      </pc:sldChg>
      <pc:sldChg chg="delSp del">
        <pc:chgData name="Communication" userId="S::communication@fondation-merimee.org::3b995798-70b1-406f-900e-88e9aa089cb4" providerId="AD" clId="Web-{78C860AA-1C78-F671-0B5F-03574CA10C7F}" dt="2021-04-12T14:39:59.466" v="107"/>
        <pc:sldMkLst>
          <pc:docMk/>
          <pc:sldMk cId="0" sldId="343"/>
        </pc:sldMkLst>
        <pc:spChg chg="del">
          <ac:chgData name="Communication" userId="S::communication@fondation-merimee.org::3b995798-70b1-406f-900e-88e9aa089cb4" providerId="AD" clId="Web-{78C860AA-1C78-F671-0B5F-03574CA10C7F}" dt="2021-04-12T14:38:02.369" v="101"/>
          <ac:spMkLst>
            <pc:docMk/>
            <pc:sldMk cId="0" sldId="343"/>
            <ac:spMk id="14338" creationId="{D5212C1F-5317-45DA-85BA-45E1C9338D51}"/>
          </ac:spMkLst>
        </pc:spChg>
        <pc:spChg chg="del">
          <ac:chgData name="Communication" userId="S::communication@fondation-merimee.org::3b995798-70b1-406f-900e-88e9aa089cb4" providerId="AD" clId="Web-{78C860AA-1C78-F671-0B5F-03574CA10C7F}" dt="2021-04-12T14:38:02.369" v="100"/>
          <ac:spMkLst>
            <pc:docMk/>
            <pc:sldMk cId="0" sldId="343"/>
            <ac:spMk id="14339" creationId="{0C1CE64B-43FC-47E1-8284-D68E3C67A070}"/>
          </ac:spMkLst>
        </pc:spChg>
        <pc:spChg chg="del">
          <ac:chgData name="Communication" userId="S::communication@fondation-merimee.org::3b995798-70b1-406f-900e-88e9aa089cb4" providerId="AD" clId="Web-{78C860AA-1C78-F671-0B5F-03574CA10C7F}" dt="2021-04-12T14:38:02.369" v="99"/>
          <ac:spMkLst>
            <pc:docMk/>
            <pc:sldMk cId="0" sldId="343"/>
            <ac:spMk id="14342" creationId="{F4858448-2A5B-4BA7-950D-38D26FF2DC3B}"/>
          </ac:spMkLst>
        </pc:spChg>
        <pc:picChg chg="del">
          <ac:chgData name="Communication" userId="S::communication@fondation-merimee.org::3b995798-70b1-406f-900e-88e9aa089cb4" providerId="AD" clId="Web-{78C860AA-1C78-F671-0B5F-03574CA10C7F}" dt="2021-04-12T14:38:09.620" v="104"/>
          <ac:picMkLst>
            <pc:docMk/>
            <pc:sldMk cId="0" sldId="343"/>
            <ac:picMk id="14340" creationId="{7C26AD54-3E6C-48CA-BB3D-DAF49EF2A1DE}"/>
          </ac:picMkLst>
        </pc:picChg>
        <pc:picChg chg="del">
          <ac:chgData name="Communication" userId="S::communication@fondation-merimee.org::3b995798-70b1-406f-900e-88e9aa089cb4" providerId="AD" clId="Web-{78C860AA-1C78-F671-0B5F-03574CA10C7F}" dt="2021-04-12T14:38:09.620" v="103"/>
          <ac:picMkLst>
            <pc:docMk/>
            <pc:sldMk cId="0" sldId="343"/>
            <ac:picMk id="14341" creationId="{2E549224-88C3-4841-ADFB-D318487628DA}"/>
          </ac:picMkLst>
        </pc:picChg>
        <pc:picChg chg="del">
          <ac:chgData name="Communication" userId="S::communication@fondation-merimee.org::3b995798-70b1-406f-900e-88e9aa089cb4" providerId="AD" clId="Web-{78C860AA-1C78-F671-0B5F-03574CA10C7F}" dt="2021-04-12T14:38:09.620" v="102"/>
          <ac:picMkLst>
            <pc:docMk/>
            <pc:sldMk cId="0" sldId="343"/>
            <ac:picMk id="14343" creationId="{93BB9D63-E853-4040-8082-8A3A53E81D26}"/>
          </ac:picMkLst>
        </pc:picChg>
      </pc:sldChg>
      <pc:sldChg chg="del">
        <pc:chgData name="Communication" userId="S::communication@fondation-merimee.org::3b995798-70b1-406f-900e-88e9aa089cb4" providerId="AD" clId="Web-{78C860AA-1C78-F671-0B5F-03574CA10C7F}" dt="2021-04-12T14:40:50.077" v="121"/>
        <pc:sldMkLst>
          <pc:docMk/>
          <pc:sldMk cId="0" sldId="344"/>
        </pc:sldMkLst>
      </pc:sldChg>
      <pc:sldChg chg="delSp del">
        <pc:chgData name="Communication" userId="S::communication@fondation-merimee.org::3b995798-70b1-406f-900e-88e9aa089cb4" providerId="AD" clId="Web-{78C860AA-1C78-F671-0B5F-03574CA10C7F}" dt="2021-04-12T14:41:03.499" v="129"/>
        <pc:sldMkLst>
          <pc:docMk/>
          <pc:sldMk cId="0" sldId="345"/>
        </pc:sldMkLst>
        <pc:spChg chg="del">
          <ac:chgData name="Communication" userId="S::communication@fondation-merimee.org::3b995798-70b1-406f-900e-88e9aa089cb4" providerId="AD" clId="Web-{78C860AA-1C78-F671-0B5F-03574CA10C7F}" dt="2021-04-12T14:40:59.187" v="127"/>
          <ac:spMkLst>
            <pc:docMk/>
            <pc:sldMk cId="0" sldId="345"/>
            <ac:spMk id="16386" creationId="{B2FD379F-9F44-4A77-824D-C582DD88F6E3}"/>
          </ac:spMkLst>
        </pc:spChg>
        <pc:spChg chg="del">
          <ac:chgData name="Communication" userId="S::communication@fondation-merimee.org::3b995798-70b1-406f-900e-88e9aa089cb4" providerId="AD" clId="Web-{78C860AA-1C78-F671-0B5F-03574CA10C7F}" dt="2021-04-12T14:40:59.187" v="126"/>
          <ac:spMkLst>
            <pc:docMk/>
            <pc:sldMk cId="0" sldId="345"/>
            <ac:spMk id="16387" creationId="{12AAB0AA-8BE1-48CA-ABE0-87790925A733}"/>
          </ac:spMkLst>
        </pc:spChg>
        <pc:spChg chg="del">
          <ac:chgData name="Communication" userId="S::communication@fondation-merimee.org::3b995798-70b1-406f-900e-88e9aa089cb4" providerId="AD" clId="Web-{78C860AA-1C78-F671-0B5F-03574CA10C7F}" dt="2021-04-12T14:40:59.187" v="123"/>
          <ac:spMkLst>
            <pc:docMk/>
            <pc:sldMk cId="0" sldId="345"/>
            <ac:spMk id="16390" creationId="{332BC089-92C9-4F20-ACAB-D10F68A5637F}"/>
          </ac:spMkLst>
        </pc:spChg>
        <pc:picChg chg="del">
          <ac:chgData name="Communication" userId="S::communication@fondation-merimee.org::3b995798-70b1-406f-900e-88e9aa089cb4" providerId="AD" clId="Web-{78C860AA-1C78-F671-0B5F-03574CA10C7F}" dt="2021-04-12T14:40:59.187" v="125"/>
          <ac:picMkLst>
            <pc:docMk/>
            <pc:sldMk cId="0" sldId="345"/>
            <ac:picMk id="16388" creationId="{70A0C900-19AA-4E45-A6EC-C122E10919D5}"/>
          </ac:picMkLst>
        </pc:picChg>
        <pc:picChg chg="del">
          <ac:chgData name="Communication" userId="S::communication@fondation-merimee.org::3b995798-70b1-406f-900e-88e9aa089cb4" providerId="AD" clId="Web-{78C860AA-1C78-F671-0B5F-03574CA10C7F}" dt="2021-04-12T14:40:59.187" v="124"/>
          <ac:picMkLst>
            <pc:docMk/>
            <pc:sldMk cId="0" sldId="345"/>
            <ac:picMk id="16389" creationId="{ABF022A9-4E69-485B-8D28-68C642CB723B}"/>
          </ac:picMkLst>
        </pc:picChg>
        <pc:picChg chg="del">
          <ac:chgData name="Communication" userId="S::communication@fondation-merimee.org::3b995798-70b1-406f-900e-88e9aa089cb4" providerId="AD" clId="Web-{78C860AA-1C78-F671-0B5F-03574CA10C7F}" dt="2021-04-12T14:40:59.187" v="122"/>
          <ac:picMkLst>
            <pc:docMk/>
            <pc:sldMk cId="0" sldId="345"/>
            <ac:picMk id="16391" creationId="{D5E4CD08-EB3C-4370-9D74-FCCC485B7750}"/>
          </ac:picMkLst>
        </pc:picChg>
      </pc:sldChg>
      <pc:sldChg chg="delSp del">
        <pc:chgData name="Communication" userId="S::communication@fondation-merimee.org::3b995798-70b1-406f-900e-88e9aa089cb4" providerId="AD" clId="Web-{78C860AA-1C78-F671-0B5F-03574CA10C7F}" dt="2021-04-12T14:41:23.734" v="139"/>
        <pc:sldMkLst>
          <pc:docMk/>
          <pc:sldMk cId="0" sldId="346"/>
        </pc:sldMkLst>
        <pc:spChg chg="del">
          <ac:chgData name="Communication" userId="S::communication@fondation-merimee.org::3b995798-70b1-406f-900e-88e9aa089cb4" providerId="AD" clId="Web-{78C860AA-1C78-F671-0B5F-03574CA10C7F}" dt="2021-04-12T14:41:11.046" v="134"/>
          <ac:spMkLst>
            <pc:docMk/>
            <pc:sldMk cId="0" sldId="346"/>
            <ac:spMk id="17410" creationId="{F337BE43-CDBE-4A01-BE14-B8C2A51741A7}"/>
          </ac:spMkLst>
        </pc:spChg>
        <pc:spChg chg="del">
          <ac:chgData name="Communication" userId="S::communication@fondation-merimee.org::3b995798-70b1-406f-900e-88e9aa089cb4" providerId="AD" clId="Web-{78C860AA-1C78-F671-0B5F-03574CA10C7F}" dt="2021-04-12T14:41:11.046" v="133"/>
          <ac:spMkLst>
            <pc:docMk/>
            <pc:sldMk cId="0" sldId="346"/>
            <ac:spMk id="17411" creationId="{34919DE6-9C2B-4497-8C8B-792D88314FF4}"/>
          </ac:spMkLst>
        </pc:spChg>
        <pc:spChg chg="del">
          <ac:chgData name="Communication" userId="S::communication@fondation-merimee.org::3b995798-70b1-406f-900e-88e9aa089cb4" providerId="AD" clId="Web-{78C860AA-1C78-F671-0B5F-03574CA10C7F}" dt="2021-04-12T14:41:11.046" v="132"/>
          <ac:spMkLst>
            <pc:docMk/>
            <pc:sldMk cId="0" sldId="346"/>
            <ac:spMk id="17414" creationId="{52EEBF66-6405-434D-8772-99CE1481072E}"/>
          </ac:spMkLst>
        </pc:spChg>
        <pc:picChg chg="del">
          <ac:chgData name="Communication" userId="S::communication@fondation-merimee.org::3b995798-70b1-406f-900e-88e9aa089cb4" providerId="AD" clId="Web-{78C860AA-1C78-F671-0B5F-03574CA10C7F}" dt="2021-04-12T14:41:19.875" v="137"/>
          <ac:picMkLst>
            <pc:docMk/>
            <pc:sldMk cId="0" sldId="346"/>
            <ac:picMk id="17412" creationId="{ECBF55D2-6435-4DA8-8D87-240178E03F7F}"/>
          </ac:picMkLst>
        </pc:picChg>
        <pc:picChg chg="del">
          <ac:chgData name="Communication" userId="S::communication@fondation-merimee.org::3b995798-70b1-406f-900e-88e9aa089cb4" providerId="AD" clId="Web-{78C860AA-1C78-F671-0B5F-03574CA10C7F}" dt="2021-04-12T14:41:19.875" v="136"/>
          <ac:picMkLst>
            <pc:docMk/>
            <pc:sldMk cId="0" sldId="346"/>
            <ac:picMk id="17413" creationId="{06D101D2-FBD5-40CD-AAAD-005E2D51AEC4}"/>
          </ac:picMkLst>
        </pc:picChg>
        <pc:picChg chg="del">
          <ac:chgData name="Communication" userId="S::communication@fondation-merimee.org::3b995798-70b1-406f-900e-88e9aa089cb4" providerId="AD" clId="Web-{78C860AA-1C78-F671-0B5F-03574CA10C7F}" dt="2021-04-12T14:41:19.875" v="135"/>
          <ac:picMkLst>
            <pc:docMk/>
            <pc:sldMk cId="0" sldId="346"/>
            <ac:picMk id="17415" creationId="{AA79575F-7883-43F6-8A64-F1460D139352}"/>
          </ac:picMkLst>
        </pc:picChg>
      </pc:sldChg>
      <pc:sldChg chg="add">
        <pc:chgData name="Communication" userId="S::communication@fondation-merimee.org::3b995798-70b1-406f-900e-88e9aa089cb4" providerId="AD" clId="Web-{78C860AA-1C78-F671-0B5F-03574CA10C7F}" dt="2021-04-12T14:27:37.336" v="0"/>
        <pc:sldMkLst>
          <pc:docMk/>
          <pc:sldMk cId="466852901" sldId="351"/>
        </pc:sldMkLst>
      </pc:sldChg>
      <pc:sldChg chg="addSp delSp modSp add del">
        <pc:chgData name="Communication" userId="S::communication@fondation-merimee.org::3b995798-70b1-406f-900e-88e9aa089cb4" providerId="AD" clId="Web-{78C860AA-1C78-F671-0B5F-03574CA10C7F}" dt="2021-04-12T14:28:39.776" v="15"/>
        <pc:sldMkLst>
          <pc:docMk/>
          <pc:sldMk cId="25615732" sldId="352"/>
        </pc:sldMkLst>
        <pc:spChg chg="add del mod">
          <ac:chgData name="Communication" userId="S::communication@fondation-merimee.org::3b995798-70b1-406f-900e-88e9aa089cb4" providerId="AD" clId="Web-{78C860AA-1C78-F671-0B5F-03574CA10C7F}" dt="2021-04-12T14:28:35.994" v="13"/>
          <ac:spMkLst>
            <pc:docMk/>
            <pc:sldMk cId="25615732" sldId="352"/>
            <ac:spMk id="3" creationId="{CB29C7E8-96B7-42F1-A60C-B6C6DD48C730}"/>
          </ac:spMkLst>
        </pc:spChg>
        <pc:spChg chg="del">
          <ac:chgData name="Communication" userId="S::communication@fondation-merimee.org::3b995798-70b1-406f-900e-88e9aa089cb4" providerId="AD" clId="Web-{78C860AA-1C78-F671-0B5F-03574CA10C7F}" dt="2021-04-12T14:28:05.447" v="10"/>
          <ac:spMkLst>
            <pc:docMk/>
            <pc:sldMk cId="25615732" sldId="352"/>
            <ac:spMk id="8" creationId="{D6DD11BC-0876-4214-AA33-5CBD5DA0EA17}"/>
          </ac:spMkLst>
        </pc:spChg>
        <pc:spChg chg="del">
          <ac:chgData name="Communication" userId="S::communication@fondation-merimee.org::3b995798-70b1-406f-900e-88e9aa089cb4" providerId="AD" clId="Web-{78C860AA-1C78-F671-0B5F-03574CA10C7F}" dt="2021-04-12T14:28:05.462" v="12"/>
          <ac:spMkLst>
            <pc:docMk/>
            <pc:sldMk cId="25615732" sldId="352"/>
            <ac:spMk id="9218" creationId="{96E4E76B-5AE0-430C-BED0-41A7B4B6597E}"/>
          </ac:spMkLst>
        </pc:spChg>
        <pc:spChg chg="del">
          <ac:chgData name="Communication" userId="S::communication@fondation-merimee.org::3b995798-70b1-406f-900e-88e9aa089cb4" providerId="AD" clId="Web-{78C860AA-1C78-F671-0B5F-03574CA10C7F}" dt="2021-04-12T14:28:05.447" v="11"/>
          <ac:spMkLst>
            <pc:docMk/>
            <pc:sldMk cId="25615732" sldId="352"/>
            <ac:spMk id="9219" creationId="{726FE924-BD73-4AD5-8FC6-E7BAF42BA79B}"/>
          </ac:spMkLst>
        </pc:spChg>
      </pc:sldChg>
      <pc:sldChg chg="add">
        <pc:chgData name="Communication" userId="S::communication@fondation-merimee.org::3b995798-70b1-406f-900e-88e9aa089cb4" providerId="AD" clId="Web-{78C860AA-1C78-F671-0B5F-03574CA10C7F}" dt="2021-04-12T14:28:37.541" v="14"/>
        <pc:sldMkLst>
          <pc:docMk/>
          <pc:sldMk cId="3691582358" sldId="353"/>
        </pc:sldMkLst>
      </pc:sldChg>
      <pc:sldChg chg="delSp add del">
        <pc:chgData name="Communication" userId="S::communication@fondation-merimee.org::3b995798-70b1-406f-900e-88e9aa089cb4" providerId="AD" clId="Web-{78C860AA-1C78-F671-0B5F-03574CA10C7F}" dt="2021-04-12T14:29:47.731" v="28"/>
        <pc:sldMkLst>
          <pc:docMk/>
          <pc:sldMk cId="3024400667" sldId="354"/>
        </pc:sldMkLst>
        <pc:spChg chg="del">
          <ac:chgData name="Communication" userId="S::communication@fondation-merimee.org::3b995798-70b1-406f-900e-88e9aa089cb4" providerId="AD" clId="Web-{78C860AA-1C78-F671-0B5F-03574CA10C7F}" dt="2021-04-12T14:29:27.605" v="24"/>
          <ac:spMkLst>
            <pc:docMk/>
            <pc:sldMk cId="3024400667" sldId="354"/>
            <ac:spMk id="9" creationId="{E8841486-E16C-4BC3-B467-63079FF7E7AA}"/>
          </ac:spMkLst>
        </pc:spChg>
        <pc:spChg chg="del">
          <ac:chgData name="Communication" userId="S::communication@fondation-merimee.org::3b995798-70b1-406f-900e-88e9aa089cb4" providerId="AD" clId="Web-{78C860AA-1C78-F671-0B5F-03574CA10C7F}" dt="2021-04-12T14:29:39.293" v="26"/>
          <ac:spMkLst>
            <pc:docMk/>
            <pc:sldMk cId="3024400667" sldId="354"/>
            <ac:spMk id="10242" creationId="{3D5C5A66-569C-4F4C-9C28-CF400A32018B}"/>
          </ac:spMkLst>
        </pc:spChg>
        <pc:spChg chg="del">
          <ac:chgData name="Communication" userId="S::communication@fondation-merimee.org::3b995798-70b1-406f-900e-88e9aa089cb4" providerId="AD" clId="Web-{78C860AA-1C78-F671-0B5F-03574CA10C7F}" dt="2021-04-12T14:29:27.605" v="25"/>
          <ac:spMkLst>
            <pc:docMk/>
            <pc:sldMk cId="3024400667" sldId="354"/>
            <ac:spMk id="10243" creationId="{0DEB7643-D18C-4297-97F6-FEA4320E109C}"/>
          </ac:spMkLst>
        </pc:spChg>
      </pc:sldChg>
      <pc:sldChg chg="add">
        <pc:chgData name="Communication" userId="S::communication@fondation-merimee.org::3b995798-70b1-406f-900e-88e9aa089cb4" providerId="AD" clId="Web-{78C860AA-1C78-F671-0B5F-03574CA10C7F}" dt="2021-04-12T14:29:43.340" v="27"/>
        <pc:sldMkLst>
          <pc:docMk/>
          <pc:sldMk cId="2423865653" sldId="355"/>
        </pc:sldMkLst>
      </pc:sldChg>
      <pc:sldChg chg="delSp add del">
        <pc:chgData name="Communication" userId="S::communication@fondation-merimee.org::3b995798-70b1-406f-900e-88e9aa089cb4" providerId="AD" clId="Web-{78C860AA-1C78-F671-0B5F-03574CA10C7F}" dt="2021-04-12T14:33:49.878" v="81"/>
        <pc:sldMkLst>
          <pc:docMk/>
          <pc:sldMk cId="720104260" sldId="356"/>
        </pc:sldMkLst>
        <pc:spChg chg="del">
          <ac:chgData name="Communication" userId="S::communication@fondation-merimee.org::3b995798-70b1-406f-900e-88e9aa089cb4" providerId="AD" clId="Web-{78C860AA-1C78-F671-0B5F-03574CA10C7F}" dt="2021-04-12T14:30:34.576" v="42"/>
          <ac:spMkLst>
            <pc:docMk/>
            <pc:sldMk cId="720104260" sldId="356"/>
            <ac:spMk id="8" creationId="{2F9F08A9-C73D-4763-ADA1-5959DE847761}"/>
          </ac:spMkLst>
        </pc:spChg>
        <pc:spChg chg="del">
          <ac:chgData name="Communication" userId="S::communication@fondation-merimee.org::3b995798-70b1-406f-900e-88e9aa089cb4" providerId="AD" clId="Web-{78C860AA-1C78-F671-0B5F-03574CA10C7F}" dt="2021-04-12T14:30:34.576" v="43"/>
          <ac:spMkLst>
            <pc:docMk/>
            <pc:sldMk cId="720104260" sldId="356"/>
            <ac:spMk id="11266" creationId="{04CAF0FE-7099-4CF2-BAA8-A6FDE9F6010A}"/>
          </ac:spMkLst>
        </pc:spChg>
        <pc:spChg chg="del">
          <ac:chgData name="Communication" userId="S::communication@fondation-merimee.org::3b995798-70b1-406f-900e-88e9aa089cb4" providerId="AD" clId="Web-{78C860AA-1C78-F671-0B5F-03574CA10C7F}" dt="2021-04-12T14:30:34.576" v="41"/>
          <ac:spMkLst>
            <pc:docMk/>
            <pc:sldMk cId="720104260" sldId="356"/>
            <ac:spMk id="11268" creationId="{70D77A21-EFB6-426F-A50D-3D307F5C1D3A}"/>
          </ac:spMkLst>
        </pc:spChg>
      </pc:sldChg>
      <pc:sldChg chg="add">
        <pc:chgData name="Communication" userId="S::communication@fondation-merimee.org::3b995798-70b1-406f-900e-88e9aa089cb4" providerId="AD" clId="Web-{78C860AA-1C78-F671-0B5F-03574CA10C7F}" dt="2021-04-12T14:30:37.154" v="44"/>
        <pc:sldMkLst>
          <pc:docMk/>
          <pc:sldMk cId="727576962" sldId="357"/>
        </pc:sldMkLst>
      </pc:sldChg>
      <pc:sldChg chg="modSp add">
        <pc:chgData name="Communication" userId="S::communication@fondation-merimee.org::3b995798-70b1-406f-900e-88e9aa089cb4" providerId="AD" clId="Web-{78C860AA-1C78-F671-0B5F-03574CA10C7F}" dt="2021-04-12T14:33:17.065" v="78" actId="20577"/>
        <pc:sldMkLst>
          <pc:docMk/>
          <pc:sldMk cId="750647550" sldId="358"/>
        </pc:sldMkLst>
        <pc:spChg chg="mod">
          <ac:chgData name="Communication" userId="S::communication@fondation-merimee.org::3b995798-70b1-406f-900e-88e9aa089cb4" providerId="AD" clId="Web-{78C860AA-1C78-F671-0B5F-03574CA10C7F}" dt="2021-04-12T14:33:17.065" v="78" actId="20577"/>
          <ac:spMkLst>
            <pc:docMk/>
            <pc:sldMk cId="750647550" sldId="358"/>
            <ac:spMk id="12292" creationId="{84382B43-E7BB-4C21-9BDA-380DC62ACC15}"/>
          </ac:spMkLst>
        </pc:spChg>
      </pc:sldChg>
      <pc:sldChg chg="modSp add">
        <pc:chgData name="Communication" userId="S::communication@fondation-merimee.org::3b995798-70b1-406f-900e-88e9aa089cb4" providerId="AD" clId="Web-{78C860AA-1C78-F671-0B5F-03574CA10C7F}" dt="2021-04-12T14:33:54.175" v="82" actId="20577"/>
        <pc:sldMkLst>
          <pc:docMk/>
          <pc:sldMk cId="3936968650" sldId="359"/>
        </pc:sldMkLst>
        <pc:spChg chg="mod">
          <ac:chgData name="Communication" userId="S::communication@fondation-merimee.org::3b995798-70b1-406f-900e-88e9aa089cb4" providerId="AD" clId="Web-{78C860AA-1C78-F671-0B5F-03574CA10C7F}" dt="2021-04-12T14:33:54.175" v="82" actId="20577"/>
          <ac:spMkLst>
            <pc:docMk/>
            <pc:sldMk cId="3936968650" sldId="359"/>
            <ac:spMk id="12292" creationId="{84382B43-E7BB-4C21-9BDA-380DC62ACC15}"/>
          </ac:spMkLst>
        </pc:spChg>
      </pc:sldChg>
      <pc:sldChg chg="modSp add">
        <pc:chgData name="Communication" userId="S::communication@fondation-merimee.org::3b995798-70b1-406f-900e-88e9aa089cb4" providerId="AD" clId="Web-{78C860AA-1C78-F671-0B5F-03574CA10C7F}" dt="2021-04-12T14:40:42.171" v="120" actId="20577"/>
        <pc:sldMkLst>
          <pc:docMk/>
          <pc:sldMk cId="1189047996" sldId="360"/>
        </pc:sldMkLst>
        <pc:spChg chg="mod">
          <ac:chgData name="Communication" userId="S::communication@fondation-merimee.org::3b995798-70b1-406f-900e-88e9aa089cb4" providerId="AD" clId="Web-{78C860AA-1C78-F671-0B5F-03574CA10C7F}" dt="2021-04-12T14:40:42.171" v="120" actId="20577"/>
          <ac:spMkLst>
            <pc:docMk/>
            <pc:sldMk cId="1189047996" sldId="360"/>
            <ac:spMk id="12292" creationId="{84382B43-E7BB-4C21-9BDA-380DC62ACC15}"/>
          </ac:spMkLst>
        </pc:spChg>
      </pc:sldChg>
      <pc:sldChg chg="delSp add del">
        <pc:chgData name="Communication" userId="S::communication@fondation-merimee.org::3b995798-70b1-406f-900e-88e9aa089cb4" providerId="AD" clId="Web-{78C860AA-1C78-F671-0B5F-03574CA10C7F}" dt="2021-04-12T14:40:17.795" v="114"/>
        <pc:sldMkLst>
          <pc:docMk/>
          <pc:sldMk cId="2954272482" sldId="361"/>
        </pc:sldMkLst>
        <pc:spChg chg="del">
          <ac:chgData name="Communication" userId="S::communication@fondation-merimee.org::3b995798-70b1-406f-900e-88e9aa089cb4" providerId="AD" clId="Web-{78C860AA-1C78-F671-0B5F-03574CA10C7F}" dt="2021-04-12T14:40:10.826" v="110"/>
          <ac:spMkLst>
            <pc:docMk/>
            <pc:sldMk cId="2954272482" sldId="361"/>
            <ac:spMk id="6" creationId="{51266D2C-E19C-4CC2-8261-99DB2F0674E2}"/>
          </ac:spMkLst>
        </pc:spChg>
        <pc:spChg chg="del">
          <ac:chgData name="Communication" userId="S::communication@fondation-merimee.org::3b995798-70b1-406f-900e-88e9aa089cb4" providerId="AD" clId="Web-{78C860AA-1C78-F671-0B5F-03574CA10C7F}" dt="2021-04-12T14:40:10.826" v="111"/>
          <ac:spMkLst>
            <pc:docMk/>
            <pc:sldMk cId="2954272482" sldId="361"/>
            <ac:spMk id="12290" creationId="{AA29A648-9602-4B8B-A042-5AD0788BB38C}"/>
          </ac:spMkLst>
        </pc:spChg>
        <pc:spChg chg="del">
          <ac:chgData name="Communication" userId="S::communication@fondation-merimee.org::3b995798-70b1-406f-900e-88e9aa089cb4" providerId="AD" clId="Web-{78C860AA-1C78-F671-0B5F-03574CA10C7F}" dt="2021-04-12T14:40:13.404" v="112"/>
          <ac:spMkLst>
            <pc:docMk/>
            <pc:sldMk cId="2954272482" sldId="361"/>
            <ac:spMk id="12292" creationId="{84382B43-E7BB-4C21-9BDA-380DC62ACC15}"/>
          </ac:spMkLst>
        </pc:spChg>
      </pc:sldChg>
      <pc:sldChg chg="modSp add">
        <pc:chgData name="Communication" userId="S::communication@fondation-merimee.org::3b995798-70b1-406f-900e-88e9aa089cb4" providerId="AD" clId="Web-{78C860AA-1C78-F671-0B5F-03574CA10C7F}" dt="2021-04-12T14:40:38.452" v="119" actId="20577"/>
        <pc:sldMkLst>
          <pc:docMk/>
          <pc:sldMk cId="1682839240" sldId="362"/>
        </pc:sldMkLst>
        <pc:spChg chg="mod">
          <ac:chgData name="Communication" userId="S::communication@fondation-merimee.org::3b995798-70b1-406f-900e-88e9aa089cb4" providerId="AD" clId="Web-{78C860AA-1C78-F671-0B5F-03574CA10C7F}" dt="2021-04-12T14:40:38.452" v="119" actId="20577"/>
          <ac:spMkLst>
            <pc:docMk/>
            <pc:sldMk cId="1682839240" sldId="362"/>
            <ac:spMk id="12292" creationId="{84382B43-E7BB-4C21-9BDA-380DC62ACC15}"/>
          </ac:spMkLst>
        </pc:spChg>
      </pc:sldChg>
      <pc:sldChg chg="modSp add">
        <pc:chgData name="Communication" userId="S::communication@fondation-merimee.org::3b995798-70b1-406f-900e-88e9aa089cb4" providerId="AD" clId="Web-{78C860AA-1C78-F671-0B5F-03574CA10C7F}" dt="2021-04-12T14:40:35.342" v="118" actId="20577"/>
        <pc:sldMkLst>
          <pc:docMk/>
          <pc:sldMk cId="2685449428" sldId="363"/>
        </pc:sldMkLst>
        <pc:spChg chg="mod">
          <ac:chgData name="Communication" userId="S::communication@fondation-merimee.org::3b995798-70b1-406f-900e-88e9aa089cb4" providerId="AD" clId="Web-{78C860AA-1C78-F671-0B5F-03574CA10C7F}" dt="2021-04-12T14:40:35.342" v="118" actId="20577"/>
          <ac:spMkLst>
            <pc:docMk/>
            <pc:sldMk cId="2685449428" sldId="363"/>
            <ac:spMk id="12292" creationId="{84382B43-E7BB-4C21-9BDA-380DC62ACC15}"/>
          </ac:spMkLst>
        </pc:spChg>
      </pc:sldChg>
      <pc:sldChg chg="modSp add">
        <pc:chgData name="Communication" userId="S::communication@fondation-merimee.org::3b995798-70b1-406f-900e-88e9aa089cb4" providerId="AD" clId="Web-{78C860AA-1C78-F671-0B5F-03574CA10C7F}" dt="2021-04-12T14:41:06.999" v="131" actId="20577"/>
        <pc:sldMkLst>
          <pc:docMk/>
          <pc:sldMk cId="4019799457" sldId="364"/>
        </pc:sldMkLst>
        <pc:spChg chg="mod">
          <ac:chgData name="Communication" userId="S::communication@fondation-merimee.org::3b995798-70b1-406f-900e-88e9aa089cb4" providerId="AD" clId="Web-{78C860AA-1C78-F671-0B5F-03574CA10C7F}" dt="2021-04-12T14:41:06.999" v="131" actId="20577"/>
          <ac:spMkLst>
            <pc:docMk/>
            <pc:sldMk cId="4019799457" sldId="364"/>
            <ac:spMk id="12292" creationId="{84382B43-E7BB-4C21-9BDA-380DC62ACC15}"/>
          </ac:spMkLst>
        </pc:spChg>
      </pc:sldChg>
      <pc:sldChg chg="modSp add">
        <pc:chgData name="Communication" userId="S::communication@fondation-merimee.org::3b995798-70b1-406f-900e-88e9aa089cb4" providerId="AD" clId="Web-{78C860AA-1C78-F671-0B5F-03574CA10C7F}" dt="2021-04-12T14:42:05.048" v="143" actId="20577"/>
        <pc:sldMkLst>
          <pc:docMk/>
          <pc:sldMk cId="2411218053" sldId="365"/>
        </pc:sldMkLst>
        <pc:spChg chg="mod">
          <ac:chgData name="Communication" userId="S::communication@fondation-merimee.org::3b995798-70b1-406f-900e-88e9aa089cb4" providerId="AD" clId="Web-{78C860AA-1C78-F671-0B5F-03574CA10C7F}" dt="2021-04-12T14:42:05.048" v="143" actId="20577"/>
          <ac:spMkLst>
            <pc:docMk/>
            <pc:sldMk cId="2411218053" sldId="365"/>
            <ac:spMk id="12292" creationId="{84382B43-E7BB-4C21-9BDA-380DC62ACC15}"/>
          </ac:spMkLst>
        </pc:spChg>
      </pc:sldChg>
      <pc:sldChg chg="add del">
        <pc:chgData name="Communication" userId="S::communication@fondation-merimee.org::3b995798-70b1-406f-900e-88e9aa089cb4" providerId="AD" clId="Web-{78C860AA-1C78-F671-0B5F-03574CA10C7F}" dt="2021-04-12T14:42:38.205" v="153"/>
        <pc:sldMkLst>
          <pc:docMk/>
          <pc:sldMk cId="667177386" sldId="366"/>
        </pc:sldMkLst>
      </pc:sldChg>
      <pc:sldChg chg="new del">
        <pc:chgData name="Communication" userId="S::communication@fondation-merimee.org::3b995798-70b1-406f-900e-88e9aa089cb4" providerId="AD" clId="Web-{78C860AA-1C78-F671-0B5F-03574CA10C7F}" dt="2021-04-12T14:42:51.659" v="162"/>
        <pc:sldMkLst>
          <pc:docMk/>
          <pc:sldMk cId="2778713874" sldId="366"/>
        </pc:sldMkLst>
      </pc:sldChg>
      <pc:sldChg chg="modSp add">
        <pc:chgData name="Communication" userId="S::communication@fondation-merimee.org::3b995798-70b1-406f-900e-88e9aa089cb4" providerId="AD" clId="Web-{78C860AA-1C78-F671-0B5F-03574CA10C7F}" dt="2021-04-12T14:43:52.645" v="170" actId="1076"/>
        <pc:sldMkLst>
          <pc:docMk/>
          <pc:sldMk cId="1782027528" sldId="367"/>
        </pc:sldMkLst>
        <pc:spChg chg="mod">
          <ac:chgData name="Communication" userId="S::communication@fondation-merimee.org::3b995798-70b1-406f-900e-88e9aa089cb4" providerId="AD" clId="Web-{78C860AA-1C78-F671-0B5F-03574CA10C7F}" dt="2021-04-12T14:43:52.645" v="170" actId="1076"/>
          <ac:spMkLst>
            <pc:docMk/>
            <pc:sldMk cId="1782027528" sldId="367"/>
            <ac:spMk id="12292" creationId="{84382B43-E7BB-4C21-9BDA-380DC62ACC15}"/>
          </ac:spMkLst>
        </pc:spChg>
      </pc:sldChg>
      <pc:sldChg chg="new del">
        <pc:chgData name="Communication" userId="S::communication@fondation-merimee.org::3b995798-70b1-406f-900e-88e9aa089cb4" providerId="AD" clId="Web-{78C860AA-1C78-F671-0B5F-03574CA10C7F}" dt="2021-04-12T14:48:46.887" v="176"/>
        <pc:sldMkLst>
          <pc:docMk/>
          <pc:sldMk cId="2288572385" sldId="368"/>
        </pc:sldMkLst>
      </pc:sldChg>
      <pc:sldChg chg="add">
        <pc:chgData name="Communication" userId="S::communication@fondation-merimee.org::3b995798-70b1-406f-900e-88e9aa089cb4" providerId="AD" clId="Web-{78C860AA-1C78-F671-0B5F-03574CA10C7F}" dt="2021-04-12T14:48:44.309" v="175"/>
        <pc:sldMkLst>
          <pc:docMk/>
          <pc:sldMk cId="1026084217" sldId="369"/>
        </pc:sldMkLst>
      </pc:sldChg>
      <pc:sldChg chg="add del">
        <pc:chgData name="Communication" userId="S::communication@fondation-merimee.org::3b995798-70b1-406f-900e-88e9aa089cb4" providerId="AD" clId="Web-{78C860AA-1C78-F671-0B5F-03574CA10C7F}" dt="2021-04-12T14:44:32.380" v="174"/>
        <pc:sldMkLst>
          <pc:docMk/>
          <pc:sldMk cId="1856451802" sldId="369"/>
        </pc:sldMkLst>
      </pc:sldChg>
      <pc:sldChg chg="new">
        <pc:chgData name="Communication" userId="S::communication@fondation-merimee.org::3b995798-70b1-406f-900e-88e9aa089cb4" providerId="AD" clId="Web-{78C860AA-1C78-F671-0B5F-03574CA10C7F}" dt="2021-04-12T14:49:10.091" v="177"/>
        <pc:sldMkLst>
          <pc:docMk/>
          <pc:sldMk cId="2197172444" sldId="370"/>
        </pc:sldMkLst>
      </pc:sldChg>
      <pc:sldChg chg="add del">
        <pc:chgData name="Communication" userId="S::communication@fondation-merimee.org::3b995798-70b1-406f-900e-88e9aa089cb4" providerId="AD" clId="Web-{78C860AA-1C78-F671-0B5F-03574CA10C7F}" dt="2021-04-12T14:49:32.732" v="179"/>
        <pc:sldMkLst>
          <pc:docMk/>
          <pc:sldMk cId="3585862245" sldId="371"/>
        </pc:sldMkLst>
      </pc:sldChg>
    </pc:docChg>
  </pc:docChgLst>
  <pc:docChgLst>
    <pc:chgData name="Communication" userId="S::communication@fondation-merimee.org::3b995798-70b1-406f-900e-88e9aa089cb4" providerId="AD" clId="Web-{8988BD9F-70B1-2000-DB88-62982B575B54}"/>
    <pc:docChg chg="addSld delSld modSld addMainMaster modMainMaster">
      <pc:chgData name="Communication" userId="S::communication@fondation-merimee.org::3b995798-70b1-406f-900e-88e9aa089cb4" providerId="AD" clId="Web-{8988BD9F-70B1-2000-DB88-62982B575B54}" dt="2021-04-12T14:06:30.879" v="49"/>
      <pc:docMkLst>
        <pc:docMk/>
      </pc:docMkLst>
      <pc:sldChg chg="del">
        <pc:chgData name="Communication" userId="S::communication@fondation-merimee.org::3b995798-70b1-406f-900e-88e9aa089cb4" providerId="AD" clId="Web-{8988BD9F-70B1-2000-DB88-62982B575B54}" dt="2021-04-12T13:55:44.143" v="31"/>
        <pc:sldMkLst>
          <pc:docMk/>
          <pc:sldMk cId="0" sldId="256"/>
        </pc:sldMkLst>
      </pc:sldChg>
      <pc:sldChg chg="delSp modSp">
        <pc:chgData name="Communication" userId="S::communication@fondation-merimee.org::3b995798-70b1-406f-900e-88e9aa089cb4" providerId="AD" clId="Web-{8988BD9F-70B1-2000-DB88-62982B575B54}" dt="2021-04-12T14:05:38.987" v="46" actId="1076"/>
        <pc:sldMkLst>
          <pc:docMk/>
          <pc:sldMk cId="0" sldId="339"/>
        </pc:sldMkLst>
        <pc:spChg chg="mod">
          <ac:chgData name="Communication" userId="S::communication@fondation-merimee.org::3b995798-70b1-406f-900e-88e9aa089cb4" providerId="AD" clId="Web-{8988BD9F-70B1-2000-DB88-62982B575B54}" dt="2021-04-12T14:05:38.987" v="46" actId="1076"/>
          <ac:spMkLst>
            <pc:docMk/>
            <pc:sldMk cId="0" sldId="339"/>
            <ac:spMk id="4099" creationId="{F663195B-4779-4BAA-8F67-B8859C1297B3}"/>
          </ac:spMkLst>
        </pc:spChg>
        <pc:spChg chg="mod">
          <ac:chgData name="Communication" userId="S::communication@fondation-merimee.org::3b995798-70b1-406f-900e-88e9aa089cb4" providerId="AD" clId="Web-{8988BD9F-70B1-2000-DB88-62982B575B54}" dt="2021-04-12T13:56:53.286" v="40" actId="20577"/>
          <ac:spMkLst>
            <pc:docMk/>
            <pc:sldMk cId="0" sldId="339"/>
            <ac:spMk id="4100" creationId="{52C68F57-F975-486C-991E-384DBEFE49C5}"/>
          </ac:spMkLst>
        </pc:spChg>
        <pc:picChg chg="del">
          <ac:chgData name="Communication" userId="S::communication@fondation-merimee.org::3b995798-70b1-406f-900e-88e9aa089cb4" providerId="AD" clId="Web-{8988BD9F-70B1-2000-DB88-62982B575B54}" dt="2021-04-12T13:56:46.598" v="37"/>
          <ac:picMkLst>
            <pc:docMk/>
            <pc:sldMk cId="0" sldId="339"/>
            <ac:picMk id="4102" creationId="{50C28D2E-D918-4E8A-A4B3-23374A6B454D}"/>
          </ac:picMkLst>
        </pc:picChg>
        <pc:picChg chg="del">
          <ac:chgData name="Communication" userId="S::communication@fondation-merimee.org::3b995798-70b1-406f-900e-88e9aa089cb4" providerId="AD" clId="Web-{8988BD9F-70B1-2000-DB88-62982B575B54}" dt="2021-04-12T13:56:49.551" v="39"/>
          <ac:picMkLst>
            <pc:docMk/>
            <pc:sldMk cId="0" sldId="339"/>
            <ac:picMk id="4103" creationId="{25A2D229-051E-4CAC-83FA-D8743F59554B}"/>
          </ac:picMkLst>
        </pc:picChg>
        <pc:picChg chg="del">
          <ac:chgData name="Communication" userId="S::communication@fondation-merimee.org::3b995798-70b1-406f-900e-88e9aa089cb4" providerId="AD" clId="Web-{8988BD9F-70B1-2000-DB88-62982B575B54}" dt="2021-04-12T13:56:47.989" v="38"/>
          <ac:picMkLst>
            <pc:docMk/>
            <pc:sldMk cId="0" sldId="339"/>
            <ac:picMk id="4104" creationId="{F1A944CC-FBEB-467E-8B77-2C776E68D4DE}"/>
          </ac:picMkLst>
        </pc:picChg>
      </pc:sldChg>
      <pc:sldChg chg="delSp del">
        <pc:chgData name="Communication" userId="S::communication@fondation-merimee.org::3b995798-70b1-406f-900e-88e9aa089cb4" providerId="AD" clId="Web-{8988BD9F-70B1-2000-DB88-62982B575B54}" dt="2021-04-12T13:53:49.109" v="3"/>
        <pc:sldMkLst>
          <pc:docMk/>
          <pc:sldMk cId="828141756" sldId="347"/>
        </pc:sldMkLst>
        <pc:spChg chg="del">
          <ac:chgData name="Communication" userId="S::communication@fondation-merimee.org::3b995798-70b1-406f-900e-88e9aa089cb4" providerId="AD" clId="Web-{8988BD9F-70B1-2000-DB88-62982B575B54}" dt="2021-04-12T13:53:42.093" v="0"/>
          <ac:spMkLst>
            <pc:docMk/>
            <pc:sldMk cId="828141756" sldId="347"/>
            <ac:spMk id="2" creationId="{A3C20FFF-1AF7-45D6-995E-1E68E54AF9F4}"/>
          </ac:spMkLst>
        </pc:spChg>
        <pc:spChg chg="del">
          <ac:chgData name="Communication" userId="S::communication@fondation-merimee.org::3b995798-70b1-406f-900e-88e9aa089cb4" providerId="AD" clId="Web-{8988BD9F-70B1-2000-DB88-62982B575B54}" dt="2021-04-12T13:53:43.984" v="1"/>
          <ac:spMkLst>
            <pc:docMk/>
            <pc:sldMk cId="828141756" sldId="347"/>
            <ac:spMk id="3" creationId="{62815CE2-E93C-4105-81C4-DB0275960270}"/>
          </ac:spMkLst>
        </pc:spChg>
      </pc:sldChg>
      <pc:sldChg chg="addSp delSp modSp add">
        <pc:chgData name="Communication" userId="S::communication@fondation-merimee.org::3b995798-70b1-406f-900e-88e9aa089cb4" providerId="AD" clId="Web-{8988BD9F-70B1-2000-DB88-62982B575B54}" dt="2021-04-12T13:55:52.315" v="33" actId="20577"/>
        <pc:sldMkLst>
          <pc:docMk/>
          <pc:sldMk cId="2866259040" sldId="348"/>
        </pc:sldMkLst>
        <pc:spChg chg="mod">
          <ac:chgData name="Communication" userId="S::communication@fondation-merimee.org::3b995798-70b1-406f-900e-88e9aa089cb4" providerId="AD" clId="Web-{8988BD9F-70B1-2000-DB88-62982B575B54}" dt="2021-04-12T13:55:52.315" v="33" actId="20577"/>
          <ac:spMkLst>
            <pc:docMk/>
            <pc:sldMk cId="2866259040" sldId="348"/>
            <ac:spMk id="3075" creationId="{B6E7DF42-90E0-4DE9-936C-1C102A5B426A}"/>
          </ac:spMkLst>
        </pc:spChg>
        <pc:spChg chg="mod">
          <ac:chgData name="Communication" userId="S::communication@fondation-merimee.org::3b995798-70b1-406f-900e-88e9aa089cb4" providerId="AD" clId="Web-{8988BD9F-70B1-2000-DB88-62982B575B54}" dt="2021-04-12T13:54:19.610" v="12" actId="20577"/>
          <ac:spMkLst>
            <pc:docMk/>
            <pc:sldMk cId="2866259040" sldId="348"/>
            <ac:spMk id="3076" creationId="{041903AA-C2BA-4DBA-8B61-5D1EF3D9E7D5}"/>
          </ac:spMkLst>
        </pc:spChg>
        <pc:spChg chg="mod">
          <ac:chgData name="Communication" userId="S::communication@fondation-merimee.org::3b995798-70b1-406f-900e-88e9aa089cb4" providerId="AD" clId="Web-{8988BD9F-70B1-2000-DB88-62982B575B54}" dt="2021-04-12T13:55:13.486" v="17" actId="20577"/>
          <ac:spMkLst>
            <pc:docMk/>
            <pc:sldMk cId="2866259040" sldId="348"/>
            <ac:spMk id="3077" creationId="{0E6AB979-AC00-483E-9C16-3AB16A2C3364}"/>
          </ac:spMkLst>
        </pc:spChg>
        <pc:picChg chg="add mod">
          <ac:chgData name="Communication" userId="S::communication@fondation-merimee.org::3b995798-70b1-406f-900e-88e9aa089cb4" providerId="AD" clId="Web-{8988BD9F-70B1-2000-DB88-62982B575B54}" dt="2021-04-12T13:55:29.299" v="26" actId="14100"/>
          <ac:picMkLst>
            <pc:docMk/>
            <pc:sldMk cId="2866259040" sldId="348"/>
            <ac:picMk id="3" creationId="{59C57B2E-E3DE-4854-AE9B-D2530EEEEA2D}"/>
          </ac:picMkLst>
        </pc:picChg>
        <pc:picChg chg="add del">
          <ac:chgData name="Communication" userId="S::communication@fondation-merimee.org::3b995798-70b1-406f-900e-88e9aa089cb4" providerId="AD" clId="Web-{8988BD9F-70B1-2000-DB88-62982B575B54}" dt="2021-04-12T13:55:25.784" v="24"/>
          <ac:picMkLst>
            <pc:docMk/>
            <pc:sldMk cId="2866259040" sldId="348"/>
            <ac:picMk id="4" creationId="{22BF02FB-1F47-4A16-9C12-705A871C99AC}"/>
          </ac:picMkLst>
        </pc:picChg>
        <pc:picChg chg="add mod">
          <ac:chgData name="Communication" userId="S::communication@fondation-merimee.org::3b995798-70b1-406f-900e-88e9aa089cb4" providerId="AD" clId="Web-{8988BD9F-70B1-2000-DB88-62982B575B54}" dt="2021-04-12T13:55:40.065" v="30" actId="14100"/>
          <ac:picMkLst>
            <pc:docMk/>
            <pc:sldMk cId="2866259040" sldId="348"/>
            <ac:picMk id="5" creationId="{E2475B1C-6A2E-4740-A688-187BED326A4A}"/>
          </ac:picMkLst>
        </pc:picChg>
        <pc:picChg chg="add del">
          <ac:chgData name="Communication" userId="S::communication@fondation-merimee.org::3b995798-70b1-406f-900e-88e9aa089cb4" providerId="AD" clId="Web-{8988BD9F-70B1-2000-DB88-62982B575B54}" dt="2021-04-12T13:55:37.143" v="29"/>
          <ac:picMkLst>
            <pc:docMk/>
            <pc:sldMk cId="2866259040" sldId="348"/>
            <ac:picMk id="6" creationId="{999224C9-B376-44DE-835C-777946646A26}"/>
          </ac:picMkLst>
        </pc:picChg>
        <pc:picChg chg="mod">
          <ac:chgData name="Communication" userId="S::communication@fondation-merimee.org::3b995798-70b1-406f-900e-88e9aa089cb4" providerId="AD" clId="Web-{8988BD9F-70B1-2000-DB88-62982B575B54}" dt="2021-04-12T13:55:22.955" v="21" actId="1076"/>
          <ac:picMkLst>
            <pc:docMk/>
            <pc:sldMk cId="2866259040" sldId="348"/>
            <ac:picMk id="3078" creationId="{F2F97687-2A12-41F7-9A7E-943A6ACC8349}"/>
          </ac:picMkLst>
        </pc:picChg>
      </pc:sldChg>
      <pc:sldChg chg="delSp new">
        <pc:chgData name="Communication" userId="S::communication@fondation-merimee.org::3b995798-70b1-406f-900e-88e9aa089cb4" providerId="AD" clId="Web-{8988BD9F-70B1-2000-DB88-62982B575B54}" dt="2021-04-12T14:06:30.879" v="49"/>
        <pc:sldMkLst>
          <pc:docMk/>
          <pc:sldMk cId="2399225951" sldId="349"/>
        </pc:sldMkLst>
        <pc:spChg chg="del">
          <ac:chgData name="Communication" userId="S::communication@fondation-merimee.org::3b995798-70b1-406f-900e-88e9aa089cb4" providerId="AD" clId="Web-{8988BD9F-70B1-2000-DB88-62982B575B54}" dt="2021-04-12T14:06:30.879" v="49"/>
          <ac:spMkLst>
            <pc:docMk/>
            <pc:sldMk cId="2399225951" sldId="349"/>
            <ac:spMk id="2" creationId="{1E599C53-97A7-4C5D-98B1-FDA9B2216ED7}"/>
          </ac:spMkLst>
        </pc:spChg>
        <pc:spChg chg="del">
          <ac:chgData name="Communication" userId="S::communication@fondation-merimee.org::3b995798-70b1-406f-900e-88e9aa089cb4" providerId="AD" clId="Web-{8988BD9F-70B1-2000-DB88-62982B575B54}" dt="2021-04-12T14:06:29.457" v="48"/>
          <ac:spMkLst>
            <pc:docMk/>
            <pc:sldMk cId="2399225951" sldId="349"/>
            <ac:spMk id="3" creationId="{0CB25FB9-29B9-465C-9A34-17D68B14B648}"/>
          </ac:spMkLst>
        </pc:spChg>
      </pc:sldChg>
      <pc:sldMasterChg chg="modSldLayout">
        <pc:chgData name="Communication" userId="S::communication@fondation-merimee.org::3b995798-70b1-406f-900e-88e9aa089cb4" providerId="AD" clId="Web-{8988BD9F-70B1-2000-DB88-62982B575B54}" dt="2021-04-12T13:53:45.406" v="2"/>
        <pc:sldMasterMkLst>
          <pc:docMk/>
          <pc:sldMasterMk cId="0" sldId="2147483648"/>
        </pc:sldMasterMkLst>
        <pc:sldLayoutChg chg="replId">
          <pc:chgData name="Communication" userId="S::communication@fondation-merimee.org::3b995798-70b1-406f-900e-88e9aa089cb4" providerId="AD" clId="Web-{8988BD9F-70B1-2000-DB88-62982B575B54}" dt="2021-04-12T13:53:45.406" v="2"/>
          <pc:sldLayoutMkLst>
            <pc:docMk/>
            <pc:sldMasterMk cId="0" sldId="2147483648"/>
            <pc:sldLayoutMk cId="4009944171" sldId="2147483665"/>
          </pc:sldLayoutMkLst>
        </pc:sldLayoutChg>
        <pc:sldLayoutChg chg="replId">
          <pc:chgData name="Communication" userId="S::communication@fondation-merimee.org::3b995798-70b1-406f-900e-88e9aa089cb4" providerId="AD" clId="Web-{8988BD9F-70B1-2000-DB88-62982B575B54}" dt="2021-04-12T13:53:45.406" v="2"/>
          <pc:sldLayoutMkLst>
            <pc:docMk/>
            <pc:sldMasterMk cId="0" sldId="2147483648"/>
            <pc:sldLayoutMk cId="2753581542" sldId="2147483666"/>
          </pc:sldLayoutMkLst>
        </pc:sldLayoutChg>
        <pc:sldLayoutChg chg="replId">
          <pc:chgData name="Communication" userId="S::communication@fondation-merimee.org::3b995798-70b1-406f-900e-88e9aa089cb4" providerId="AD" clId="Web-{8988BD9F-70B1-2000-DB88-62982B575B54}" dt="2021-04-12T13:53:45.406" v="2"/>
          <pc:sldLayoutMkLst>
            <pc:docMk/>
            <pc:sldMasterMk cId="0" sldId="2147483648"/>
            <pc:sldLayoutMk cId="3379642815" sldId="2147483667"/>
          </pc:sldLayoutMkLst>
        </pc:sldLayoutChg>
        <pc:sldLayoutChg chg="replId">
          <pc:chgData name="Communication" userId="S::communication@fondation-merimee.org::3b995798-70b1-406f-900e-88e9aa089cb4" providerId="AD" clId="Web-{8988BD9F-70B1-2000-DB88-62982B575B54}" dt="2021-04-12T13:53:45.406" v="2"/>
          <pc:sldLayoutMkLst>
            <pc:docMk/>
            <pc:sldMasterMk cId="0" sldId="2147483648"/>
            <pc:sldLayoutMk cId="1047520038" sldId="2147483668"/>
          </pc:sldLayoutMkLst>
        </pc:sldLayoutChg>
        <pc:sldLayoutChg chg="replId">
          <pc:chgData name="Communication" userId="S::communication@fondation-merimee.org::3b995798-70b1-406f-900e-88e9aa089cb4" providerId="AD" clId="Web-{8988BD9F-70B1-2000-DB88-62982B575B54}" dt="2021-04-12T13:53:45.406" v="2"/>
          <pc:sldLayoutMkLst>
            <pc:docMk/>
            <pc:sldMasterMk cId="0" sldId="2147483648"/>
            <pc:sldLayoutMk cId="3399197322" sldId="2147483669"/>
          </pc:sldLayoutMkLst>
        </pc:sldLayoutChg>
        <pc:sldLayoutChg chg="replId">
          <pc:chgData name="Communication" userId="S::communication@fondation-merimee.org::3b995798-70b1-406f-900e-88e9aa089cb4" providerId="AD" clId="Web-{8988BD9F-70B1-2000-DB88-62982B575B54}" dt="2021-04-12T13:53:45.406" v="2"/>
          <pc:sldLayoutMkLst>
            <pc:docMk/>
            <pc:sldMasterMk cId="0" sldId="2147483648"/>
            <pc:sldLayoutMk cId="2390075911" sldId="2147483670"/>
          </pc:sldLayoutMkLst>
        </pc:sldLayoutChg>
        <pc:sldLayoutChg chg="replId">
          <pc:chgData name="Communication" userId="S::communication@fondation-merimee.org::3b995798-70b1-406f-900e-88e9aa089cb4" providerId="AD" clId="Web-{8988BD9F-70B1-2000-DB88-62982B575B54}" dt="2021-04-12T13:53:45.406" v="2"/>
          <pc:sldLayoutMkLst>
            <pc:docMk/>
            <pc:sldMasterMk cId="0" sldId="2147483648"/>
            <pc:sldLayoutMk cId="164509273" sldId="2147483671"/>
          </pc:sldLayoutMkLst>
        </pc:sldLayoutChg>
        <pc:sldLayoutChg chg="replId">
          <pc:chgData name="Communication" userId="S::communication@fondation-merimee.org::3b995798-70b1-406f-900e-88e9aa089cb4" providerId="AD" clId="Web-{8988BD9F-70B1-2000-DB88-62982B575B54}" dt="2021-04-12T13:53:45.406" v="2"/>
          <pc:sldLayoutMkLst>
            <pc:docMk/>
            <pc:sldMasterMk cId="0" sldId="2147483648"/>
            <pc:sldLayoutMk cId="4247608540" sldId="2147483672"/>
          </pc:sldLayoutMkLst>
        </pc:sldLayoutChg>
        <pc:sldLayoutChg chg="replId">
          <pc:chgData name="Communication" userId="S::communication@fondation-merimee.org::3b995798-70b1-406f-900e-88e9aa089cb4" providerId="AD" clId="Web-{8988BD9F-70B1-2000-DB88-62982B575B54}" dt="2021-04-12T13:53:45.406" v="2"/>
          <pc:sldLayoutMkLst>
            <pc:docMk/>
            <pc:sldMasterMk cId="0" sldId="2147483648"/>
            <pc:sldLayoutMk cId="2832671787" sldId="2147483673"/>
          </pc:sldLayoutMkLst>
        </pc:sldLayoutChg>
        <pc:sldLayoutChg chg="replId">
          <pc:chgData name="Communication" userId="S::communication@fondation-merimee.org::3b995798-70b1-406f-900e-88e9aa089cb4" providerId="AD" clId="Web-{8988BD9F-70B1-2000-DB88-62982B575B54}" dt="2021-04-12T13:53:45.406" v="2"/>
          <pc:sldLayoutMkLst>
            <pc:docMk/>
            <pc:sldMasterMk cId="0" sldId="2147483648"/>
            <pc:sldLayoutMk cId="1988921734" sldId="2147483674"/>
          </pc:sldLayoutMkLst>
        </pc:sldLayoutChg>
        <pc:sldLayoutChg chg="replId">
          <pc:chgData name="Communication" userId="S::communication@fondation-merimee.org::3b995798-70b1-406f-900e-88e9aa089cb4" providerId="AD" clId="Web-{8988BD9F-70B1-2000-DB88-62982B575B54}" dt="2021-04-12T13:53:45.406" v="2"/>
          <pc:sldLayoutMkLst>
            <pc:docMk/>
            <pc:sldMasterMk cId="0" sldId="2147483648"/>
            <pc:sldLayoutMk cId="1421600548" sldId="2147483675"/>
          </pc:sldLayoutMkLst>
        </pc:sldLayoutChg>
        <pc:sldLayoutChg chg="replId">
          <pc:chgData name="Communication" userId="S::communication@fondation-merimee.org::3b995798-70b1-406f-900e-88e9aa089cb4" providerId="AD" clId="Web-{8988BD9F-70B1-2000-DB88-62982B575B54}" dt="2021-04-12T13:53:45.406" v="2"/>
          <pc:sldLayoutMkLst>
            <pc:docMk/>
            <pc:sldMasterMk cId="0" sldId="2147483648"/>
            <pc:sldLayoutMk cId="1151090463" sldId="2147483676"/>
          </pc:sldLayoutMkLst>
        </pc:sldLayoutChg>
      </pc:sldMasterChg>
      <pc:sldMasterChg chg="add addSldLayout">
        <pc:chgData name="Communication" userId="S::communication@fondation-merimee.org::3b995798-70b1-406f-900e-88e9aa089cb4" providerId="AD" clId="Web-{8988BD9F-70B1-2000-DB88-62982B575B54}" dt="2021-04-12T13:53:45.406" v="2"/>
        <pc:sldMasterMkLst>
          <pc:docMk/>
          <pc:sldMasterMk cId="0" sldId="2147483664"/>
        </pc:sldMasterMkLst>
        <pc:sldLayoutChg chg="add">
          <pc:chgData name="Communication" userId="S::communication@fondation-merimee.org::3b995798-70b1-406f-900e-88e9aa089cb4" providerId="AD" clId="Web-{8988BD9F-70B1-2000-DB88-62982B575B54}" dt="2021-04-12T13:53:45.406" v="2"/>
          <pc:sldLayoutMkLst>
            <pc:docMk/>
            <pc:sldMasterMk cId="0" sldId="2147483664"/>
            <pc:sldLayoutMk cId="906379902" sldId="2147483649"/>
          </pc:sldLayoutMkLst>
        </pc:sldLayoutChg>
        <pc:sldLayoutChg chg="add">
          <pc:chgData name="Communication" userId="S::communication@fondation-merimee.org::3b995798-70b1-406f-900e-88e9aa089cb4" providerId="AD" clId="Web-{8988BD9F-70B1-2000-DB88-62982B575B54}" dt="2021-04-12T13:53:45.406" v="2"/>
          <pc:sldLayoutMkLst>
            <pc:docMk/>
            <pc:sldMasterMk cId="0" sldId="2147483664"/>
            <pc:sldLayoutMk cId="2315509628" sldId="2147483650"/>
          </pc:sldLayoutMkLst>
        </pc:sldLayoutChg>
        <pc:sldLayoutChg chg="add">
          <pc:chgData name="Communication" userId="S::communication@fondation-merimee.org::3b995798-70b1-406f-900e-88e9aa089cb4" providerId="AD" clId="Web-{8988BD9F-70B1-2000-DB88-62982B575B54}" dt="2021-04-12T13:53:45.406" v="2"/>
          <pc:sldLayoutMkLst>
            <pc:docMk/>
            <pc:sldMasterMk cId="0" sldId="2147483664"/>
            <pc:sldLayoutMk cId="3232646824" sldId="2147483651"/>
          </pc:sldLayoutMkLst>
        </pc:sldLayoutChg>
        <pc:sldLayoutChg chg="add">
          <pc:chgData name="Communication" userId="S::communication@fondation-merimee.org::3b995798-70b1-406f-900e-88e9aa089cb4" providerId="AD" clId="Web-{8988BD9F-70B1-2000-DB88-62982B575B54}" dt="2021-04-12T13:53:45.406" v="2"/>
          <pc:sldLayoutMkLst>
            <pc:docMk/>
            <pc:sldMasterMk cId="0" sldId="2147483664"/>
            <pc:sldLayoutMk cId="3399899783" sldId="2147483652"/>
          </pc:sldLayoutMkLst>
        </pc:sldLayoutChg>
        <pc:sldLayoutChg chg="add">
          <pc:chgData name="Communication" userId="S::communication@fondation-merimee.org::3b995798-70b1-406f-900e-88e9aa089cb4" providerId="AD" clId="Web-{8988BD9F-70B1-2000-DB88-62982B575B54}" dt="2021-04-12T13:53:45.406" v="2"/>
          <pc:sldLayoutMkLst>
            <pc:docMk/>
            <pc:sldMasterMk cId="0" sldId="2147483664"/>
            <pc:sldLayoutMk cId="1045199546" sldId="2147483653"/>
          </pc:sldLayoutMkLst>
        </pc:sldLayoutChg>
        <pc:sldLayoutChg chg="add">
          <pc:chgData name="Communication" userId="S::communication@fondation-merimee.org::3b995798-70b1-406f-900e-88e9aa089cb4" providerId="AD" clId="Web-{8988BD9F-70B1-2000-DB88-62982B575B54}" dt="2021-04-12T13:53:45.406" v="2"/>
          <pc:sldLayoutMkLst>
            <pc:docMk/>
            <pc:sldMasterMk cId="0" sldId="2147483664"/>
            <pc:sldLayoutMk cId="1318308712" sldId="2147483654"/>
          </pc:sldLayoutMkLst>
        </pc:sldLayoutChg>
        <pc:sldLayoutChg chg="add">
          <pc:chgData name="Communication" userId="S::communication@fondation-merimee.org::3b995798-70b1-406f-900e-88e9aa089cb4" providerId="AD" clId="Web-{8988BD9F-70B1-2000-DB88-62982B575B54}" dt="2021-04-12T13:53:45.406" v="2"/>
          <pc:sldLayoutMkLst>
            <pc:docMk/>
            <pc:sldMasterMk cId="0" sldId="2147483664"/>
            <pc:sldLayoutMk cId="300739146" sldId="2147483655"/>
          </pc:sldLayoutMkLst>
        </pc:sldLayoutChg>
        <pc:sldLayoutChg chg="add">
          <pc:chgData name="Communication" userId="S::communication@fondation-merimee.org::3b995798-70b1-406f-900e-88e9aa089cb4" providerId="AD" clId="Web-{8988BD9F-70B1-2000-DB88-62982B575B54}" dt="2021-04-12T13:53:45.406" v="2"/>
          <pc:sldLayoutMkLst>
            <pc:docMk/>
            <pc:sldMasterMk cId="0" sldId="2147483664"/>
            <pc:sldLayoutMk cId="3236154377" sldId="2147483656"/>
          </pc:sldLayoutMkLst>
        </pc:sldLayoutChg>
        <pc:sldLayoutChg chg="add">
          <pc:chgData name="Communication" userId="S::communication@fondation-merimee.org::3b995798-70b1-406f-900e-88e9aa089cb4" providerId="AD" clId="Web-{8988BD9F-70B1-2000-DB88-62982B575B54}" dt="2021-04-12T13:53:45.406" v="2"/>
          <pc:sldLayoutMkLst>
            <pc:docMk/>
            <pc:sldMasterMk cId="0" sldId="2147483664"/>
            <pc:sldLayoutMk cId="1401803991" sldId="2147483657"/>
          </pc:sldLayoutMkLst>
        </pc:sldLayoutChg>
        <pc:sldLayoutChg chg="add">
          <pc:chgData name="Communication" userId="S::communication@fondation-merimee.org::3b995798-70b1-406f-900e-88e9aa089cb4" providerId="AD" clId="Web-{8988BD9F-70B1-2000-DB88-62982B575B54}" dt="2021-04-12T13:53:45.406" v="2"/>
          <pc:sldLayoutMkLst>
            <pc:docMk/>
            <pc:sldMasterMk cId="0" sldId="2147483664"/>
            <pc:sldLayoutMk cId="3142152281" sldId="2147483658"/>
          </pc:sldLayoutMkLst>
        </pc:sldLayoutChg>
        <pc:sldLayoutChg chg="add">
          <pc:chgData name="Communication" userId="S::communication@fondation-merimee.org::3b995798-70b1-406f-900e-88e9aa089cb4" providerId="AD" clId="Web-{8988BD9F-70B1-2000-DB88-62982B575B54}" dt="2021-04-12T13:53:45.406" v="2"/>
          <pc:sldLayoutMkLst>
            <pc:docMk/>
            <pc:sldMasterMk cId="0" sldId="2147483664"/>
            <pc:sldLayoutMk cId="2355308267" sldId="2147483659"/>
          </pc:sldLayoutMkLst>
        </pc:sldLayoutChg>
        <pc:sldLayoutChg chg="add">
          <pc:chgData name="Communication" userId="S::communication@fondation-merimee.org::3b995798-70b1-406f-900e-88e9aa089cb4" providerId="AD" clId="Web-{8988BD9F-70B1-2000-DB88-62982B575B54}" dt="2021-04-12T13:53:45.406" v="2"/>
          <pc:sldLayoutMkLst>
            <pc:docMk/>
            <pc:sldMasterMk cId="0" sldId="2147483664"/>
            <pc:sldLayoutMk cId="1679229156" sldId="2147483660"/>
          </pc:sldLayoutMkLst>
        </pc:sldLayoutChg>
      </pc:sldMasterChg>
    </pc:docChg>
  </pc:docChgLst>
  <pc:docChgLst>
    <pc:chgData name="Communication" userId="S::communication@fondation-merimee.org::3b995798-70b1-406f-900e-88e9aa089cb4" providerId="AD" clId="Web-{C88BBD9F-B064-2000-DB88-6F48566D4992}"/>
    <pc:docChg chg="addSld delSld modSld">
      <pc:chgData name="Communication" userId="S::communication@fondation-merimee.org::3b995798-70b1-406f-900e-88e9aa089cb4" providerId="AD" clId="Web-{C88BBD9F-B064-2000-DB88-6F48566D4992}" dt="2021-04-12T14:51:54.936" v="22"/>
      <pc:docMkLst>
        <pc:docMk/>
      </pc:docMkLst>
      <pc:sldChg chg="addSp delSp modSp del">
        <pc:chgData name="Communication" userId="S::communication@fondation-merimee.org::3b995798-70b1-406f-900e-88e9aa089cb4" providerId="AD" clId="Web-{C88BBD9F-B064-2000-DB88-6F48566D4992}" dt="2021-04-12T14:51:54.936" v="22"/>
        <pc:sldMkLst>
          <pc:docMk/>
          <pc:sldMk cId="0" sldId="341"/>
        </pc:sldMkLst>
        <pc:spChg chg="add mod">
          <ac:chgData name="Communication" userId="S::communication@fondation-merimee.org::3b995798-70b1-406f-900e-88e9aa089cb4" providerId="AD" clId="Web-{C88BBD9F-B064-2000-DB88-6F48566D4992}" dt="2021-04-12T14:51:39.733" v="17"/>
          <ac:spMkLst>
            <pc:docMk/>
            <pc:sldMk cId="0" sldId="341"/>
            <ac:spMk id="3" creationId="{0B58F99F-3DFF-4AB5-BD44-107C577AD5C5}"/>
          </ac:spMkLst>
        </pc:spChg>
        <pc:spChg chg="add mod">
          <ac:chgData name="Communication" userId="S::communication@fondation-merimee.org::3b995798-70b1-406f-900e-88e9aa089cb4" providerId="AD" clId="Web-{C88BBD9F-B064-2000-DB88-6F48566D4992}" dt="2021-04-12T14:51:39.748" v="20"/>
          <ac:spMkLst>
            <pc:docMk/>
            <pc:sldMk cId="0" sldId="341"/>
            <ac:spMk id="5" creationId="{105024A7-F858-4AF7-A842-568F63EC1DAB}"/>
          </ac:spMkLst>
        </pc:spChg>
        <pc:spChg chg="del">
          <ac:chgData name="Communication" userId="S::communication@fondation-merimee.org::3b995798-70b1-406f-900e-88e9aa089cb4" providerId="AD" clId="Web-{C88BBD9F-B064-2000-DB88-6F48566D4992}" dt="2021-04-12T14:51:39.748" v="20"/>
          <ac:spMkLst>
            <pc:docMk/>
            <pc:sldMk cId="0" sldId="341"/>
            <ac:spMk id="19458" creationId="{4D2D72C7-CC2C-45DD-8D00-BB98458C18C2}"/>
          </ac:spMkLst>
        </pc:spChg>
        <pc:graphicFrameChg chg="del">
          <ac:chgData name="Communication" userId="S::communication@fondation-merimee.org::3b995798-70b1-406f-900e-88e9aa089cb4" providerId="AD" clId="Web-{C88BBD9F-B064-2000-DB88-6F48566D4992}" dt="2021-04-12T14:51:39.733" v="17"/>
          <ac:graphicFrameMkLst>
            <pc:docMk/>
            <pc:sldMk cId="0" sldId="341"/>
            <ac:graphicFrameMk id="7" creationId="{A8413A58-A1EB-4236-BD29-5BEAE6F7F4C2}"/>
          </ac:graphicFrameMkLst>
        </pc:graphicFrameChg>
        <pc:picChg chg="del">
          <ac:chgData name="Communication" userId="S::communication@fondation-merimee.org::3b995798-70b1-406f-900e-88e9aa089cb4" providerId="AD" clId="Web-{C88BBD9F-B064-2000-DB88-6F48566D4992}" dt="2021-04-12T14:51:39.733" v="19"/>
          <ac:picMkLst>
            <pc:docMk/>
            <pc:sldMk cId="0" sldId="341"/>
            <ac:picMk id="19459" creationId="{57CF865C-D297-4560-99E4-26D741820E05}"/>
          </ac:picMkLst>
        </pc:picChg>
        <pc:picChg chg="del">
          <ac:chgData name="Communication" userId="S::communication@fondation-merimee.org::3b995798-70b1-406f-900e-88e9aa089cb4" providerId="AD" clId="Web-{C88BBD9F-B064-2000-DB88-6F48566D4992}" dt="2021-04-12T14:51:39.733" v="18"/>
          <ac:picMkLst>
            <pc:docMk/>
            <pc:sldMk cId="0" sldId="341"/>
            <ac:picMk id="19460" creationId="{9ECE6722-4DEA-4434-A0D1-BD432C67E7B0}"/>
          </ac:picMkLst>
        </pc:picChg>
        <pc:picChg chg="del">
          <ac:chgData name="Communication" userId="S::communication@fondation-merimee.org::3b995798-70b1-406f-900e-88e9aa089cb4" providerId="AD" clId="Web-{C88BBD9F-B064-2000-DB88-6F48566D4992}" dt="2021-04-12T14:51:39.701" v="16"/>
          <ac:picMkLst>
            <pc:docMk/>
            <pc:sldMk cId="0" sldId="341"/>
            <ac:picMk id="19516" creationId="{D43653A9-9006-452B-BC47-4C3F7B6C1009}"/>
          </ac:picMkLst>
        </pc:picChg>
      </pc:sldChg>
      <pc:sldChg chg="addSp delSp del">
        <pc:chgData name="Communication" userId="S::communication@fondation-merimee.org::3b995798-70b1-406f-900e-88e9aa089cb4" providerId="AD" clId="Web-{C88BBD9F-B064-2000-DB88-6F48566D4992}" dt="2021-04-12T14:50:52.200" v="5"/>
        <pc:sldMkLst>
          <pc:docMk/>
          <pc:sldMk cId="2197172444" sldId="370"/>
        </pc:sldMkLst>
        <pc:spChg chg="del">
          <ac:chgData name="Communication" userId="S::communication@fondation-merimee.org::3b995798-70b1-406f-900e-88e9aa089cb4" providerId="AD" clId="Web-{C88BBD9F-B064-2000-DB88-6F48566D4992}" dt="2021-04-12T14:50:43.106" v="2"/>
          <ac:spMkLst>
            <pc:docMk/>
            <pc:sldMk cId="2197172444" sldId="370"/>
            <ac:spMk id="2" creationId="{4A43E6F9-38F0-455A-8A99-0E0D6536BE5C}"/>
          </ac:spMkLst>
        </pc:spChg>
        <pc:spChg chg="add del">
          <ac:chgData name="Communication" userId="S::communication@fondation-merimee.org::3b995798-70b1-406f-900e-88e9aa089cb4" providerId="AD" clId="Web-{C88BBD9F-B064-2000-DB88-6F48566D4992}" dt="2021-04-12T14:50:40.106" v="1"/>
          <ac:spMkLst>
            <pc:docMk/>
            <pc:sldMk cId="2197172444" sldId="370"/>
            <ac:spMk id="3" creationId="{5990E147-78BD-4DE1-836A-D4365DA2D18E}"/>
          </ac:spMkLst>
        </pc:spChg>
        <pc:spChg chg="add">
          <ac:chgData name="Communication" userId="S::communication@fondation-merimee.org::3b995798-70b1-406f-900e-88e9aa089cb4" providerId="AD" clId="Web-{C88BBD9F-B064-2000-DB88-6F48566D4992}" dt="2021-04-12T14:50:48.231" v="3"/>
          <ac:spMkLst>
            <pc:docMk/>
            <pc:sldMk cId="2197172444" sldId="370"/>
            <ac:spMk id="4" creationId="{5990E147-78BD-4DE1-836A-D4365DA2D18E}"/>
          </ac:spMkLst>
        </pc:spChg>
      </pc:sldChg>
      <pc:sldChg chg="modSp add">
        <pc:chgData name="Communication" userId="S::communication@fondation-merimee.org::3b995798-70b1-406f-900e-88e9aa089cb4" providerId="AD" clId="Web-{C88BBD9F-B064-2000-DB88-6F48566D4992}" dt="2021-04-12T14:51:23.295" v="15"/>
        <pc:sldMkLst>
          <pc:docMk/>
          <pc:sldMk cId="4122874841" sldId="371"/>
        </pc:sldMkLst>
        <pc:graphicFrameChg chg="mod modGraphic">
          <ac:chgData name="Communication" userId="S::communication@fondation-merimee.org::3b995798-70b1-406f-900e-88e9aa089cb4" providerId="AD" clId="Web-{C88BBD9F-B064-2000-DB88-6F48566D4992}" dt="2021-04-12T14:51:23.295" v="15"/>
          <ac:graphicFrameMkLst>
            <pc:docMk/>
            <pc:sldMk cId="4122874841" sldId="371"/>
            <ac:graphicFrameMk id="15534" creationId="{871952B9-8DBB-4384-ACF5-B0BB64EF85BE}"/>
          </ac:graphicFrameMkLst>
        </pc:graphicFrameChg>
      </pc:sldChg>
      <pc:sldChg chg="add">
        <pc:chgData name="Communication" userId="S::communication@fondation-merimee.org::3b995798-70b1-406f-900e-88e9aa089cb4" providerId="AD" clId="Web-{C88BBD9F-B064-2000-DB88-6F48566D4992}" dt="2021-04-12T14:51:42.561" v="21"/>
        <pc:sldMkLst>
          <pc:docMk/>
          <pc:sldMk cId="311233630" sldId="372"/>
        </pc:sldMkLst>
      </pc:sldChg>
    </pc:docChg>
  </pc:docChgLst>
  <pc:docChgLst>
    <pc:chgData name="Communication" userId="S::communication@fondation-merimee.org::3b995798-70b1-406f-900e-88e9aa089cb4" providerId="AD" clId="Web-{F7C6BD9F-E099-2000-DB88-64136AFB5A7D}"/>
    <pc:docChg chg="delSld modSld">
      <pc:chgData name="Communication" userId="S::communication@fondation-merimee.org::3b995798-70b1-406f-900e-88e9aa089cb4" providerId="AD" clId="Web-{F7C6BD9F-E099-2000-DB88-64136AFB5A7D}" dt="2021-04-13T08:09:38.014" v="34"/>
      <pc:docMkLst>
        <pc:docMk/>
      </pc:docMkLst>
      <pc:sldChg chg="del">
        <pc:chgData name="Communication" userId="S::communication@fondation-merimee.org::3b995798-70b1-406f-900e-88e9aa089cb4" providerId="AD" clId="Web-{F7C6BD9F-E099-2000-DB88-64136AFB5A7D}" dt="2021-04-13T08:05:52.353" v="19"/>
        <pc:sldMkLst>
          <pc:docMk/>
          <pc:sldMk cId="0" sldId="339"/>
        </pc:sldMkLst>
      </pc:sldChg>
      <pc:sldChg chg="del">
        <pc:chgData name="Communication" userId="S::communication@fondation-merimee.org::3b995798-70b1-406f-900e-88e9aa089cb4" providerId="AD" clId="Web-{F7C6BD9F-E099-2000-DB88-64136AFB5A7D}" dt="2021-04-13T08:09:38.014" v="34"/>
        <pc:sldMkLst>
          <pc:docMk/>
          <pc:sldMk cId="727576962" sldId="357"/>
        </pc:sldMkLst>
      </pc:sldChg>
      <pc:sldChg chg="modSp">
        <pc:chgData name="Communication" userId="S::communication@fondation-merimee.org::3b995798-70b1-406f-900e-88e9aa089cb4" providerId="AD" clId="Web-{F7C6BD9F-E099-2000-DB88-64136AFB5A7D}" dt="2021-04-13T08:08:31.888" v="30" actId="20577"/>
        <pc:sldMkLst>
          <pc:docMk/>
          <pc:sldMk cId="750647550" sldId="358"/>
        </pc:sldMkLst>
        <pc:spChg chg="mod">
          <ac:chgData name="Communication" userId="S::communication@fondation-merimee.org::3b995798-70b1-406f-900e-88e9aa089cb4" providerId="AD" clId="Web-{F7C6BD9F-E099-2000-DB88-64136AFB5A7D}" dt="2021-04-13T08:08:31.888" v="30" actId="20577"/>
          <ac:spMkLst>
            <pc:docMk/>
            <pc:sldMk cId="750647550" sldId="358"/>
            <ac:spMk id="12292" creationId="{84382B43-E7BB-4C21-9BDA-380DC62ACC15}"/>
          </ac:spMkLst>
        </pc:spChg>
      </pc:sldChg>
      <pc:sldChg chg="modSp">
        <pc:chgData name="Communication" userId="S::communication@fondation-merimee.org::3b995798-70b1-406f-900e-88e9aa089cb4" providerId="AD" clId="Web-{F7C6BD9F-E099-2000-DB88-64136AFB5A7D}" dt="2021-04-13T08:09:23.952" v="33" actId="20577"/>
        <pc:sldMkLst>
          <pc:docMk/>
          <pc:sldMk cId="3936968650" sldId="359"/>
        </pc:sldMkLst>
        <pc:spChg chg="mod">
          <ac:chgData name="Communication" userId="S::communication@fondation-merimee.org::3b995798-70b1-406f-900e-88e9aa089cb4" providerId="AD" clId="Web-{F7C6BD9F-E099-2000-DB88-64136AFB5A7D}" dt="2021-04-13T08:09:23.952" v="33" actId="20577"/>
          <ac:spMkLst>
            <pc:docMk/>
            <pc:sldMk cId="3936968650" sldId="359"/>
            <ac:spMk id="12292" creationId="{84382B43-E7BB-4C21-9BDA-380DC62ACC15}"/>
          </ac:spMkLst>
        </pc:spChg>
      </pc:sldChg>
      <pc:sldChg chg="modSp">
        <pc:chgData name="Communication" userId="S::communication@fondation-merimee.org::3b995798-70b1-406f-900e-88e9aa089cb4" providerId="AD" clId="Web-{F7C6BD9F-E099-2000-DB88-64136AFB5A7D}" dt="2021-04-13T08:07:14.824" v="27" actId="1076"/>
        <pc:sldMkLst>
          <pc:docMk/>
          <pc:sldMk cId="2430607838" sldId="374"/>
        </pc:sldMkLst>
        <pc:spChg chg="mod">
          <ac:chgData name="Communication" userId="S::communication@fondation-merimee.org::3b995798-70b1-406f-900e-88e9aa089cb4" providerId="AD" clId="Web-{F7C6BD9F-E099-2000-DB88-64136AFB5A7D}" dt="2021-04-13T08:05:30.118" v="15" actId="1076"/>
          <ac:spMkLst>
            <pc:docMk/>
            <pc:sldMk cId="2430607838" sldId="374"/>
            <ac:spMk id="7171" creationId="{CB6251AA-76E3-4DAD-9224-C04889BD7C55}"/>
          </ac:spMkLst>
        </pc:spChg>
        <pc:spChg chg="mod">
          <ac:chgData name="Communication" userId="S::communication@fondation-merimee.org::3b995798-70b1-406f-900e-88e9aa089cb4" providerId="AD" clId="Web-{F7C6BD9F-E099-2000-DB88-64136AFB5A7D}" dt="2021-04-13T08:07:14.824" v="27" actId="1076"/>
          <ac:spMkLst>
            <pc:docMk/>
            <pc:sldMk cId="2430607838" sldId="374"/>
            <ac:spMk id="7173" creationId="{86729B27-82DE-4869-8CCD-F21F9847A18B}"/>
          </ac:spMkLst>
        </pc:spChg>
      </pc:sldChg>
    </pc:docChg>
  </pc:docChgLst>
  <pc:docChgLst>
    <pc:chgData name="Communication" userId="S::communication@fondation-merimee.org::3b995798-70b1-406f-900e-88e9aa089cb4" providerId="AD" clId="Web-{641F70A3-9567-8598-8901-6BB2CDAA4DE6}"/>
    <pc:docChg chg="addSld">
      <pc:chgData name="Communication" userId="S::communication@fondation-merimee.org::3b995798-70b1-406f-900e-88e9aa089cb4" providerId="AD" clId="Web-{641F70A3-9567-8598-8901-6BB2CDAA4DE6}" dt="2021-04-12T13:45:07.592" v="0"/>
      <pc:docMkLst>
        <pc:docMk/>
      </pc:docMkLst>
      <pc:sldChg chg="new">
        <pc:chgData name="Communication" userId="S::communication@fondation-merimee.org::3b995798-70b1-406f-900e-88e9aa089cb4" providerId="AD" clId="Web-{641F70A3-9567-8598-8901-6BB2CDAA4DE6}" dt="2021-04-12T13:45:07.592" v="0"/>
        <pc:sldMkLst>
          <pc:docMk/>
          <pc:sldMk cId="828141756" sldId="347"/>
        </pc:sldMkLst>
      </pc:sldChg>
    </pc:docChg>
  </pc:docChgLst>
  <pc:docChgLst>
    <pc:chgData name="Communication" userId="S::communication@fondation-merimee.org::3b995798-70b1-406f-900e-88e9aa089cb4" providerId="AD" clId="Web-{EF8BBD9F-903C-2000-DA21-8026C2445824}"/>
    <pc:docChg chg="addSld delSld modSld">
      <pc:chgData name="Communication" userId="S::communication@fondation-merimee.org::3b995798-70b1-406f-900e-88e9aa089cb4" providerId="AD" clId="Web-{EF8BBD9F-903C-2000-DA21-8026C2445824}" dt="2021-04-12T14:56:13.748" v="8"/>
      <pc:docMkLst>
        <pc:docMk/>
      </pc:docMkLst>
      <pc:sldChg chg="del">
        <pc:chgData name="Communication" userId="S::communication@fondation-merimee.org::3b995798-70b1-406f-900e-88e9aa089cb4" providerId="AD" clId="Web-{EF8BBD9F-903C-2000-DA21-8026C2445824}" dt="2021-04-12T14:54:29.401" v="7"/>
        <pc:sldMkLst>
          <pc:docMk/>
          <pc:sldMk cId="0" sldId="340"/>
        </pc:sldMkLst>
      </pc:sldChg>
      <pc:sldChg chg="del">
        <pc:chgData name="Communication" userId="S::communication@fondation-merimee.org::3b995798-70b1-406f-900e-88e9aa089cb4" providerId="AD" clId="Web-{EF8BBD9F-903C-2000-DA21-8026C2445824}" dt="2021-04-12T14:54:16.135" v="6"/>
        <pc:sldMkLst>
          <pc:docMk/>
          <pc:sldMk cId="0" sldId="342"/>
        </pc:sldMkLst>
      </pc:sldChg>
      <pc:sldChg chg="del">
        <pc:chgData name="Communication" userId="S::communication@fondation-merimee.org::3b995798-70b1-406f-900e-88e9aa089cb4" providerId="AD" clId="Web-{EF8BBD9F-903C-2000-DA21-8026C2445824}" dt="2021-04-12T14:56:13.748" v="8"/>
        <pc:sldMkLst>
          <pc:docMk/>
          <pc:sldMk cId="1026084217" sldId="369"/>
        </pc:sldMkLst>
      </pc:sldChg>
      <pc:sldChg chg="addSp delSp modSp del">
        <pc:chgData name="Communication" userId="S::communication@fondation-merimee.org::3b995798-70b1-406f-900e-88e9aa089cb4" providerId="AD" clId="Web-{EF8BBD9F-903C-2000-DA21-8026C2445824}" dt="2021-04-12T14:53:35.524" v="5"/>
        <pc:sldMkLst>
          <pc:docMk/>
          <pc:sldMk cId="311233630" sldId="372"/>
        </pc:sldMkLst>
        <pc:spChg chg="add del mod">
          <ac:chgData name="Communication" userId="S::communication@fondation-merimee.org::3b995798-70b1-406f-900e-88e9aa089cb4" providerId="AD" clId="Web-{EF8BBD9F-903C-2000-DA21-8026C2445824}" dt="2021-04-12T14:53:15.086" v="2"/>
          <ac:spMkLst>
            <pc:docMk/>
            <pc:sldMk cId="311233630" sldId="372"/>
            <ac:spMk id="3" creationId="{00E201E0-28DB-4058-B725-2BF6FC7A49AC}"/>
          </ac:spMkLst>
        </pc:spChg>
        <pc:spChg chg="del mod">
          <ac:chgData name="Communication" userId="S::communication@fondation-merimee.org::3b995798-70b1-406f-900e-88e9aa089cb4" providerId="AD" clId="Web-{EF8BBD9F-903C-2000-DA21-8026C2445824}" dt="2021-04-12T14:53:29.618" v="3"/>
          <ac:spMkLst>
            <pc:docMk/>
            <pc:sldMk cId="311233630" sldId="372"/>
            <ac:spMk id="20517" creationId="{D3241F4C-6D66-4736-82EF-4F23A0695397}"/>
          </ac:spMkLst>
        </pc:spChg>
        <pc:graphicFrameChg chg="del">
          <ac:chgData name="Communication" userId="S::communication@fondation-merimee.org::3b995798-70b1-406f-900e-88e9aa089cb4" providerId="AD" clId="Web-{EF8BBD9F-903C-2000-DA21-8026C2445824}" dt="2021-04-12T14:53:11.071" v="0"/>
          <ac:graphicFrameMkLst>
            <pc:docMk/>
            <pc:sldMk cId="311233630" sldId="372"/>
            <ac:graphicFrameMk id="15534" creationId="{871952B9-8DBB-4384-ACF5-B0BB64EF85BE}"/>
          </ac:graphicFrameMkLst>
        </pc:graphicFrameChg>
      </pc:sldChg>
      <pc:sldChg chg="add">
        <pc:chgData name="Communication" userId="S::communication@fondation-merimee.org::3b995798-70b1-406f-900e-88e9aa089cb4" providerId="AD" clId="Web-{EF8BBD9F-903C-2000-DA21-8026C2445824}" dt="2021-04-12T14:53:31.868" v="4"/>
        <pc:sldMkLst>
          <pc:docMk/>
          <pc:sldMk cId="2922923273" sldId="373"/>
        </pc:sldMkLst>
      </pc:sldChg>
    </pc:docChg>
  </pc:docChgLst>
  <pc:docChgLst>
    <pc:chgData clId="Web-{F7C6BD9F-E099-2000-DB88-64136AFB5A7D}"/>
    <pc:docChg chg="addSld">
      <pc:chgData name="" userId="" providerId="" clId="Web-{F7C6BD9F-E099-2000-DB88-64136AFB5A7D}" dt="2021-04-13T08:04:35.148" v="0"/>
      <pc:docMkLst>
        <pc:docMk/>
      </pc:docMkLst>
      <pc:sldChg chg="add">
        <pc:chgData name="" userId="" providerId="" clId="Web-{F7C6BD9F-E099-2000-DB88-64136AFB5A7D}" dt="2021-04-13T08:04:35.148" v="0"/>
        <pc:sldMkLst>
          <pc:docMk/>
          <pc:sldMk cId="2430607838" sldId="374"/>
        </pc:sldMkLst>
      </pc:sldChg>
    </pc:docChg>
  </pc:docChgLst>
  <pc:docChgLst>
    <pc:chgData name="Communication" userId="S::communication@fondation-merimee.org::3b995798-70b1-406f-900e-88e9aa089cb4" providerId="AD" clId="Web-{E1C6BD9F-F0B9-2000-B8B9-775CEC89471A}"/>
    <pc:docChg chg="addSld delSld modSld">
      <pc:chgData name="Communication" userId="S::communication@fondation-merimee.org::3b995798-70b1-406f-900e-88e9aa089cb4" providerId="AD" clId="Web-{E1C6BD9F-F0B9-2000-B8B9-775CEC89471A}" dt="2021-04-13T08:04:23.064" v="7"/>
      <pc:docMkLst>
        <pc:docMk/>
      </pc:docMkLst>
      <pc:sldChg chg="modSp">
        <pc:chgData name="Communication" userId="S::communication@fondation-merimee.org::3b995798-70b1-406f-900e-88e9aa089cb4" providerId="AD" clId="Web-{E1C6BD9F-F0B9-2000-B8B9-775CEC89471A}" dt="2021-04-13T08:03:59.829" v="5" actId="1076"/>
        <pc:sldMkLst>
          <pc:docMk/>
          <pc:sldMk cId="0" sldId="339"/>
        </pc:sldMkLst>
        <pc:spChg chg="mod">
          <ac:chgData name="Communication" userId="S::communication@fondation-merimee.org::3b995798-70b1-406f-900e-88e9aa089cb4" providerId="AD" clId="Web-{E1C6BD9F-F0B9-2000-B8B9-775CEC89471A}" dt="2021-04-13T08:03:57.439" v="4" actId="1076"/>
          <ac:spMkLst>
            <pc:docMk/>
            <pc:sldMk cId="0" sldId="339"/>
            <ac:spMk id="4099" creationId="{F663195B-4779-4BAA-8F67-B8859C1297B3}"/>
          </ac:spMkLst>
        </pc:spChg>
        <pc:spChg chg="mod">
          <ac:chgData name="Communication" userId="S::communication@fondation-merimee.org::3b995798-70b1-406f-900e-88e9aa089cb4" providerId="AD" clId="Web-{E1C6BD9F-F0B9-2000-B8B9-775CEC89471A}" dt="2021-04-13T08:03:59.829" v="5" actId="1076"/>
          <ac:spMkLst>
            <pc:docMk/>
            <pc:sldMk cId="0" sldId="339"/>
            <ac:spMk id="4100" creationId="{52C68F57-F975-486C-991E-384DBEFE49C5}"/>
          </ac:spMkLst>
        </pc:spChg>
      </pc:sldChg>
      <pc:sldChg chg="add del">
        <pc:chgData name="Communication" userId="S::communication@fondation-merimee.org::3b995798-70b1-406f-900e-88e9aa089cb4" providerId="AD" clId="Web-{E1C6BD9F-F0B9-2000-B8B9-775CEC89471A}" dt="2021-04-13T08:04:23.064" v="7"/>
        <pc:sldMkLst>
          <pc:docMk/>
          <pc:sldMk cId="3878949698" sldId="37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D2112E34-33F9-44E9-9079-FD529CAD807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8DAA985-0FC4-4826-843E-A8F4C1B2A5A1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4145B92-99E8-459A-84BA-A10EFD7252B3}" type="datetimeFigureOut">
              <a:rPr lang="fr-FR"/>
              <a:pPr>
                <a:defRPr/>
              </a:pPr>
              <a:t>27/01/2026</a:t>
            </a:fld>
            <a:endParaRPr lang="fr-FR" dirty="0"/>
          </a:p>
        </p:txBody>
      </p:sp>
      <p:sp>
        <p:nvSpPr>
          <p:cNvPr id="4" name="Espace réservé de l'image des diapositives 3">
            <a:extLst>
              <a:ext uri="{FF2B5EF4-FFF2-40B4-BE49-F238E27FC236}">
                <a16:creationId xmlns:a16="http://schemas.microsoft.com/office/drawing/2014/main" id="{F55B9CCA-D650-427B-9066-EEBCC9A54BC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dirty="0"/>
          </a:p>
        </p:txBody>
      </p:sp>
      <p:sp>
        <p:nvSpPr>
          <p:cNvPr id="5" name="Espace réservé des commentaires 4">
            <a:extLst>
              <a:ext uri="{FF2B5EF4-FFF2-40B4-BE49-F238E27FC236}">
                <a16:creationId xmlns:a16="http://schemas.microsoft.com/office/drawing/2014/main" id="{66BD078D-29DC-4482-97F1-240E9064CD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82B05F5-29D0-45D1-AA99-6EC2CD5AB14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187DF4B-D238-475C-A502-FD44D265242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9AA4A131-F2E9-4130-B339-32484E3FF6A5}" type="slidenum">
              <a:rPr lang="fr-FR" altLang="fr-FR"/>
              <a:pPr/>
              <a:t>‹N°›</a:t>
            </a:fld>
            <a:endParaRPr lang="fr-FR" alt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ce réservé de l'image des diapositives 1">
            <a:extLst>
              <a:ext uri="{FF2B5EF4-FFF2-40B4-BE49-F238E27FC236}">
                <a16:creationId xmlns:a16="http://schemas.microsoft.com/office/drawing/2014/main" id="{E0FB4F6F-A5C9-4758-931C-A02055E8030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Espace réservé des commentaires 2">
            <a:extLst>
              <a:ext uri="{FF2B5EF4-FFF2-40B4-BE49-F238E27FC236}">
                <a16:creationId xmlns:a16="http://schemas.microsoft.com/office/drawing/2014/main" id="{8581494D-8A5B-46ED-8173-410CF6F63C3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/>
          </a:p>
        </p:txBody>
      </p:sp>
      <p:sp>
        <p:nvSpPr>
          <p:cNvPr id="4100" name="Espace réservé du numéro de diapositive 3">
            <a:extLst>
              <a:ext uri="{FF2B5EF4-FFF2-40B4-BE49-F238E27FC236}">
                <a16:creationId xmlns:a16="http://schemas.microsoft.com/office/drawing/2014/main" id="{9CEE58B5-07F2-4CED-8A9B-0897F0B7BAD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616CFD5-7814-412B-A3C2-C6F324545EE5}" type="slidenum">
              <a:rPr lang="fr-FR" altLang="fr-FR">
                <a:latin typeface="Calibri" panose="020F0502020204030204" pitchFamily="34" charset="0"/>
              </a:rPr>
              <a:pPr/>
              <a:t>1</a:t>
            </a:fld>
            <a:endParaRPr lang="fr-FR" altLang="fr-FR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Espace réservé de l'image des diapositives 1">
            <a:extLst>
              <a:ext uri="{FF2B5EF4-FFF2-40B4-BE49-F238E27FC236}">
                <a16:creationId xmlns:a16="http://schemas.microsoft.com/office/drawing/2014/main" id="{C8F7C5F4-2DB0-4199-A5F2-52E4BB57F37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Espace réservé des commentaires 2">
            <a:extLst>
              <a:ext uri="{FF2B5EF4-FFF2-40B4-BE49-F238E27FC236}">
                <a16:creationId xmlns:a16="http://schemas.microsoft.com/office/drawing/2014/main" id="{45DEAE08-40E8-4933-B46D-9EBF5EA0F7C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 altLang="fr-FR"/>
          </a:p>
        </p:txBody>
      </p:sp>
      <p:sp>
        <p:nvSpPr>
          <p:cNvPr id="8196" name="Espace réservé du numéro de diapositive 3">
            <a:extLst>
              <a:ext uri="{FF2B5EF4-FFF2-40B4-BE49-F238E27FC236}">
                <a16:creationId xmlns:a16="http://schemas.microsoft.com/office/drawing/2014/main" id="{110365A2-F08D-46EC-9E87-A97A2570403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92499B60-A57F-4653-843B-28F8E0D7D56D}" type="slidenum">
              <a:rPr lang="fr-FR" altLang="fr-FR">
                <a:latin typeface="Calibri" panose="020F0502020204030204" pitchFamily="34" charset="0"/>
              </a:rPr>
              <a:pPr/>
              <a:t>3</a:t>
            </a:fld>
            <a:endParaRPr lang="fr-FR" altLang="fr-FR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Espace réservé de l'image des diapositives 1">
            <a:extLst>
              <a:ext uri="{FF2B5EF4-FFF2-40B4-BE49-F238E27FC236}">
                <a16:creationId xmlns:a16="http://schemas.microsoft.com/office/drawing/2014/main" id="{28323B50-466C-41D2-81A9-D355583C18B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Espace réservé des commentaires 2">
            <a:extLst>
              <a:ext uri="{FF2B5EF4-FFF2-40B4-BE49-F238E27FC236}">
                <a16:creationId xmlns:a16="http://schemas.microsoft.com/office/drawing/2014/main" id="{3884FDBF-0DF0-4344-8642-4719033EBD3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 dirty="0"/>
          </a:p>
        </p:txBody>
      </p:sp>
      <p:sp>
        <p:nvSpPr>
          <p:cNvPr id="21508" name="Espace réservé du numéro de diapositive 3">
            <a:extLst>
              <a:ext uri="{FF2B5EF4-FFF2-40B4-BE49-F238E27FC236}">
                <a16:creationId xmlns:a16="http://schemas.microsoft.com/office/drawing/2014/main" id="{F1ED761B-87A7-4548-AEC9-79EEDC8621B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FCB1F4A-DCA8-4B48-9935-8E435494F579}" type="slidenum">
              <a:rPr lang="fr-FR" altLang="fr-FR">
                <a:latin typeface="Calibri" panose="020F0502020204030204" pitchFamily="34" charset="0"/>
              </a:rPr>
              <a:pPr/>
              <a:t>23</a:t>
            </a:fld>
            <a:endParaRPr lang="fr-FR" altLang="fr-FR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Espace réservé de l'image des diapositives 1">
            <a:extLst>
              <a:ext uri="{FF2B5EF4-FFF2-40B4-BE49-F238E27FC236}">
                <a16:creationId xmlns:a16="http://schemas.microsoft.com/office/drawing/2014/main" id="{28323B50-466C-41D2-81A9-D355583C18B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Espace réservé des commentaires 2">
            <a:extLst>
              <a:ext uri="{FF2B5EF4-FFF2-40B4-BE49-F238E27FC236}">
                <a16:creationId xmlns:a16="http://schemas.microsoft.com/office/drawing/2014/main" id="{3884FDBF-0DF0-4344-8642-4719033EBD3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 dirty="0"/>
          </a:p>
        </p:txBody>
      </p:sp>
      <p:sp>
        <p:nvSpPr>
          <p:cNvPr id="21508" name="Espace réservé du numéro de diapositive 3">
            <a:extLst>
              <a:ext uri="{FF2B5EF4-FFF2-40B4-BE49-F238E27FC236}">
                <a16:creationId xmlns:a16="http://schemas.microsoft.com/office/drawing/2014/main" id="{F1ED761B-87A7-4548-AEC9-79EEDC8621B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FCB1F4A-DCA8-4B48-9935-8E435494F579}" type="slidenum">
              <a:rPr lang="fr-FR" altLang="fr-FR">
                <a:latin typeface="Calibri" panose="020F0502020204030204" pitchFamily="34" charset="0"/>
              </a:rPr>
              <a:pPr/>
              <a:t>24</a:t>
            </a:fld>
            <a:endParaRPr lang="fr-FR" altLang="fr-FR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70394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Espace réservé de l'image des diapositives 1">
            <a:extLst>
              <a:ext uri="{FF2B5EF4-FFF2-40B4-BE49-F238E27FC236}">
                <a16:creationId xmlns:a16="http://schemas.microsoft.com/office/drawing/2014/main" id="{28323B50-466C-41D2-81A9-D355583C18B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Espace réservé des commentaires 2">
            <a:extLst>
              <a:ext uri="{FF2B5EF4-FFF2-40B4-BE49-F238E27FC236}">
                <a16:creationId xmlns:a16="http://schemas.microsoft.com/office/drawing/2014/main" id="{3884FDBF-0DF0-4344-8642-4719033EBD3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 dirty="0"/>
          </a:p>
        </p:txBody>
      </p:sp>
      <p:sp>
        <p:nvSpPr>
          <p:cNvPr id="21508" name="Espace réservé du numéro de diapositive 3">
            <a:extLst>
              <a:ext uri="{FF2B5EF4-FFF2-40B4-BE49-F238E27FC236}">
                <a16:creationId xmlns:a16="http://schemas.microsoft.com/office/drawing/2014/main" id="{F1ED761B-87A7-4548-AEC9-79EEDC8621B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FCB1F4A-DCA8-4B48-9935-8E435494F579}" type="slidenum">
              <a:rPr lang="fr-FR" altLang="fr-FR">
                <a:latin typeface="Calibri" panose="020F0502020204030204" pitchFamily="34" charset="0"/>
              </a:rPr>
              <a:pPr/>
              <a:t>25</a:t>
            </a:fld>
            <a:endParaRPr lang="fr-FR" altLang="fr-FR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19006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Espace réservé de l'image des diapositives 1">
            <a:extLst>
              <a:ext uri="{FF2B5EF4-FFF2-40B4-BE49-F238E27FC236}">
                <a16:creationId xmlns:a16="http://schemas.microsoft.com/office/drawing/2014/main" id="{64C685AB-670B-4B82-8950-C9E74875529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Espace réservé des commentaires 2">
            <a:extLst>
              <a:ext uri="{FF2B5EF4-FFF2-40B4-BE49-F238E27FC236}">
                <a16:creationId xmlns:a16="http://schemas.microsoft.com/office/drawing/2014/main" id="{22ADEA33-799C-40E4-8961-37443E30A5A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 dirty="0"/>
          </a:p>
        </p:txBody>
      </p:sp>
      <p:sp>
        <p:nvSpPr>
          <p:cNvPr id="24580" name="Espace réservé du numéro de diapositive 3">
            <a:extLst>
              <a:ext uri="{FF2B5EF4-FFF2-40B4-BE49-F238E27FC236}">
                <a16:creationId xmlns:a16="http://schemas.microsoft.com/office/drawing/2014/main" id="{64A6DCE4-577D-49E1-9B5B-59EB54FC616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005946A-84AC-4962-8D81-4B35AD20A433}" type="slidenum">
              <a:rPr lang="fr-FR" altLang="fr-FR">
                <a:latin typeface="Calibri" panose="020F0502020204030204" pitchFamily="34" charset="0"/>
              </a:rPr>
              <a:pPr/>
              <a:t>26</a:t>
            </a:fld>
            <a:endParaRPr lang="fr-FR" altLang="fr-FR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58B5346-F563-4354-A86C-CA474B190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7A0388-8125-468D-8365-BAD66441D1B8}" type="datetimeFigureOut">
              <a:rPr lang="fr-FR"/>
              <a:pPr>
                <a:defRPr/>
              </a:pPr>
              <a:t>27/01/2026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FB95673-C3C1-4B95-B8F1-635684BA28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E031EC1-5287-40DB-8AB6-1A60340E51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258FB0-4958-42B2-8D95-65AD797049D6}" type="slidenum">
              <a:rPr lang="fr-FR" altLang="fr-FR"/>
              <a:pPr/>
              <a:t>‹N°›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4009944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7176DF4-8A7E-4FF3-9931-6729A04C40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519CF9-2099-40EB-A680-F05D20941059}" type="datetimeFigureOut">
              <a:rPr lang="fr-FR"/>
              <a:pPr>
                <a:defRPr/>
              </a:pPr>
              <a:t>27/01/2026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FDCC3E5-3083-48F9-AD7D-8CF7FD33E5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C0F3431-04E0-4EE4-9544-90BC6A4891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159217-FE0B-45EF-8A25-E09956D1F774}" type="slidenum">
              <a:rPr lang="fr-FR" altLang="fr-FR"/>
              <a:pPr/>
              <a:t>‹N°›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1988921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1AD624F-8534-4215-8D9F-03CBAA21ED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B5BFE5-D234-4A61-8B88-95067F1591BC}" type="datetimeFigureOut">
              <a:rPr lang="fr-FR"/>
              <a:pPr>
                <a:defRPr/>
              </a:pPr>
              <a:t>27/01/2026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AD33014-6D6C-4A53-9273-C1EF541118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D352F45-EF17-4133-B55E-A6717DF8E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DB0921-9EFA-4531-A5B5-C06790CE259C}" type="slidenum">
              <a:rPr lang="fr-FR" altLang="fr-FR"/>
              <a:pPr/>
              <a:t>‹N°›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14216005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pour une image  5"/>
          <p:cNvSpPr>
            <a:spLocks noGrp="1"/>
          </p:cNvSpPr>
          <p:nvPr>
            <p:ph type="pic" sz="quarter" idx="13"/>
          </p:nvPr>
        </p:nvSpPr>
        <p:spPr>
          <a:xfrm>
            <a:off x="467544" y="260648"/>
            <a:ext cx="7920037" cy="5976938"/>
          </a:xfrm>
        </p:spPr>
        <p:txBody>
          <a:bodyPr/>
          <a:lstStyle/>
          <a:p>
            <a:pPr lvl="0"/>
            <a:endParaRPr lang="fr-FR" noProof="0" dirty="0"/>
          </a:p>
        </p:txBody>
      </p:sp>
      <p:sp>
        <p:nvSpPr>
          <p:cNvPr id="3" name="Espace réservé de la date 3">
            <a:extLst>
              <a:ext uri="{FF2B5EF4-FFF2-40B4-BE49-F238E27FC236}">
                <a16:creationId xmlns:a16="http://schemas.microsoft.com/office/drawing/2014/main" id="{01F6A6D9-B18F-4889-8B36-70138CA3FED7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10B01B-3EF6-431A-A2D3-38C60355E83D}" type="datetimeFigureOut">
              <a:rPr lang="fr-FR"/>
              <a:pPr>
                <a:defRPr/>
              </a:pPr>
              <a:t>27/01/2026</a:t>
            </a:fld>
            <a:endParaRPr lang="fr-FR" dirty="0"/>
          </a:p>
        </p:txBody>
      </p:sp>
      <p:sp>
        <p:nvSpPr>
          <p:cNvPr id="4" name="Espace réservé du pied de page 4">
            <a:extLst>
              <a:ext uri="{FF2B5EF4-FFF2-40B4-BE49-F238E27FC236}">
                <a16:creationId xmlns:a16="http://schemas.microsoft.com/office/drawing/2014/main" id="{322AD406-DA0D-4F3D-A926-447648E7671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5" name="Espace réservé du numéro de diapositive 5">
            <a:extLst>
              <a:ext uri="{FF2B5EF4-FFF2-40B4-BE49-F238E27FC236}">
                <a16:creationId xmlns:a16="http://schemas.microsoft.com/office/drawing/2014/main" id="{4A314CE7-05A3-4630-8AA3-FBDE80D67F0C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811E9801-1A5A-4C7F-A360-48EABBA943BA}" type="slidenum">
              <a:rPr lang="fr-FR" altLang="fr-FR"/>
              <a:pPr/>
              <a:t>‹N°›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11510904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pour une image  5"/>
          <p:cNvSpPr>
            <a:spLocks noGrp="1"/>
          </p:cNvSpPr>
          <p:nvPr>
            <p:ph type="pic" sz="quarter" idx="13"/>
          </p:nvPr>
        </p:nvSpPr>
        <p:spPr>
          <a:xfrm>
            <a:off x="467544" y="260648"/>
            <a:ext cx="7920037" cy="5976938"/>
          </a:xfrm>
        </p:spPr>
        <p:txBody>
          <a:bodyPr/>
          <a:lstStyle/>
          <a:p>
            <a:pPr lvl="0"/>
            <a:endParaRPr lang="fr-FR" noProof="0" dirty="0"/>
          </a:p>
        </p:txBody>
      </p:sp>
      <p:sp>
        <p:nvSpPr>
          <p:cNvPr id="3" name="Espace réservé de la date 3">
            <a:extLst>
              <a:ext uri="{FF2B5EF4-FFF2-40B4-BE49-F238E27FC236}">
                <a16:creationId xmlns:a16="http://schemas.microsoft.com/office/drawing/2014/main" id="{4B025F40-A8CD-43E6-BA9C-C7123389BBFF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268514-0033-4B9B-9A81-B75C1042A148}" type="datetimeFigureOut">
              <a:rPr lang="fr-FR"/>
              <a:pPr>
                <a:defRPr/>
              </a:pPr>
              <a:t>27/01/2026</a:t>
            </a:fld>
            <a:endParaRPr lang="fr-FR" dirty="0"/>
          </a:p>
        </p:txBody>
      </p:sp>
      <p:sp>
        <p:nvSpPr>
          <p:cNvPr id="4" name="Espace réservé du pied de page 4">
            <a:extLst>
              <a:ext uri="{FF2B5EF4-FFF2-40B4-BE49-F238E27FC236}">
                <a16:creationId xmlns:a16="http://schemas.microsoft.com/office/drawing/2014/main" id="{7242903F-8C4C-4A48-8256-776D5FC266A9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5" name="Espace réservé du numéro de diapositive 5">
            <a:extLst>
              <a:ext uri="{FF2B5EF4-FFF2-40B4-BE49-F238E27FC236}">
                <a16:creationId xmlns:a16="http://schemas.microsoft.com/office/drawing/2014/main" id="{74386DA2-DC52-4AE1-A171-11377D9D86A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1E8EA678-42EB-48C3-93E5-DB67106A1C04}" type="slidenum">
              <a:rPr lang="fr-FR" altLang="fr-FR"/>
              <a:pPr/>
              <a:t>‹N°›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40737947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pour une image  5"/>
          <p:cNvSpPr>
            <a:spLocks noGrp="1"/>
          </p:cNvSpPr>
          <p:nvPr>
            <p:ph type="pic" sz="quarter" idx="13"/>
          </p:nvPr>
        </p:nvSpPr>
        <p:spPr>
          <a:xfrm>
            <a:off x="467544" y="260648"/>
            <a:ext cx="7920037" cy="5976938"/>
          </a:xfrm>
        </p:spPr>
        <p:txBody>
          <a:bodyPr/>
          <a:lstStyle/>
          <a:p>
            <a:pPr lvl="0"/>
            <a:endParaRPr lang="fr-FR" noProof="0" dirty="0"/>
          </a:p>
        </p:txBody>
      </p:sp>
      <p:sp>
        <p:nvSpPr>
          <p:cNvPr id="3" name="Espace réservé de la date 3">
            <a:extLst>
              <a:ext uri="{FF2B5EF4-FFF2-40B4-BE49-F238E27FC236}">
                <a16:creationId xmlns:a16="http://schemas.microsoft.com/office/drawing/2014/main" id="{E8E53DB3-8A55-43CF-B2CE-AF32DA4ECE86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E5FCA4-A2AF-4A20-B9C3-341DA7E5EAEA}" type="datetimeFigureOut">
              <a:rPr lang="fr-FR"/>
              <a:pPr>
                <a:defRPr/>
              </a:pPr>
              <a:t>27/01/2026</a:t>
            </a:fld>
            <a:endParaRPr lang="fr-FR" dirty="0"/>
          </a:p>
        </p:txBody>
      </p:sp>
      <p:sp>
        <p:nvSpPr>
          <p:cNvPr id="4" name="Espace réservé du pied de page 4">
            <a:extLst>
              <a:ext uri="{FF2B5EF4-FFF2-40B4-BE49-F238E27FC236}">
                <a16:creationId xmlns:a16="http://schemas.microsoft.com/office/drawing/2014/main" id="{120D4EE1-1E9C-47CF-ACD5-EA11DE408BA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5" name="Espace réservé du numéro de diapositive 5">
            <a:extLst>
              <a:ext uri="{FF2B5EF4-FFF2-40B4-BE49-F238E27FC236}">
                <a16:creationId xmlns:a16="http://schemas.microsoft.com/office/drawing/2014/main" id="{284BBE20-263A-4E07-A3F3-6FC2738C3B6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6FD551A6-B58F-4BA5-A7B0-AFF54AC468FC}" type="slidenum">
              <a:rPr lang="fr-FR" altLang="fr-FR"/>
              <a:pPr/>
              <a:t>‹N°›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21930412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Cliquez pour modifier le style du titre</a:t>
            </a:r>
            <a:endParaRPr lang="fr-FR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fr-FR" noProof="0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A3BB2B8-8391-4B43-A368-61754F56A4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3A58C3-A6AF-4ED4-9CFD-D953240B0472}" type="datetimeFigureOut">
              <a:rPr lang="fr-FR"/>
              <a:pPr>
                <a:defRPr/>
              </a:pPr>
              <a:t>27/01/2026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3FC3312-8CF1-4575-B007-8432800E76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6012529-5139-4A74-81FB-EE6718D3B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B23E21-0E1C-45D6-90F4-1B72E820D25F}" type="slidenum">
              <a:rPr lang="fr-FR" altLang="fr-FR"/>
              <a:pPr/>
              <a:t>‹N°›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24615371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E8D0317-AC67-4B6E-B31C-AEDA8377A3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099BB5-C28E-49FC-9E3B-71B788AD6854}" type="datetimeFigureOut">
              <a:rPr lang="fr-FR"/>
              <a:pPr>
                <a:defRPr/>
              </a:pPr>
              <a:t>27/01/2026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F12F90E-FD08-4E28-AB93-A8B8DDC4D0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0B5C6A2-E6F9-4DB2-8389-42B7BF503F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2BF85D-86CA-41F9-B057-52E4484854D2}" type="slidenum">
              <a:rPr lang="fr-FR" altLang="fr-FR"/>
              <a:pPr/>
              <a:t>‹N°›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9063799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0617C56-212E-4C37-AE18-20BD49855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4126E7-372F-46A4-8503-C3BCD79574E5}" type="datetimeFigureOut">
              <a:rPr lang="fr-FR"/>
              <a:pPr>
                <a:defRPr/>
              </a:pPr>
              <a:t>27/01/2026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5CE056B-593A-47B8-9CE9-30B7AC5CE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DD6F3BF-82F0-4565-8DB0-EEE6ED9388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A50D22-A949-4070-8A53-00955DD0A844}" type="slidenum">
              <a:rPr lang="fr-FR" altLang="fr-FR"/>
              <a:pPr/>
              <a:t>‹N°›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23155096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4C895E2-900F-490F-81AC-AE9966ABF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5F12E5-4116-46B9-9D58-E34E30953A98}" type="datetimeFigureOut">
              <a:rPr lang="fr-FR"/>
              <a:pPr>
                <a:defRPr/>
              </a:pPr>
              <a:t>27/01/2026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26E68C6-01CC-4C81-8AAB-CF15D5388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B23FFF5-4973-41AD-B382-629455E68C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195A0C-B898-44C7-B62D-92373160A55C}" type="slidenum">
              <a:rPr lang="fr-FR" altLang="fr-FR"/>
              <a:pPr/>
              <a:t>‹N°›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32326468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3">
            <a:extLst>
              <a:ext uri="{FF2B5EF4-FFF2-40B4-BE49-F238E27FC236}">
                <a16:creationId xmlns:a16="http://schemas.microsoft.com/office/drawing/2014/main" id="{48F76EEE-25CF-4BA8-91BA-C8BF0257F6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1F7E27-8376-4969-8125-BAE9CC993348}" type="datetimeFigureOut">
              <a:rPr lang="fr-FR"/>
              <a:pPr>
                <a:defRPr/>
              </a:pPr>
              <a:t>27/01/2026</a:t>
            </a:fld>
            <a:endParaRPr lang="fr-FR" dirty="0"/>
          </a:p>
        </p:txBody>
      </p:sp>
      <p:sp>
        <p:nvSpPr>
          <p:cNvPr id="6" name="Espace réservé du pied de page 4">
            <a:extLst>
              <a:ext uri="{FF2B5EF4-FFF2-40B4-BE49-F238E27FC236}">
                <a16:creationId xmlns:a16="http://schemas.microsoft.com/office/drawing/2014/main" id="{13C9DC75-A02A-498E-94C3-992119F8D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id="{48E71D1F-9037-414D-8799-7BA0EF6E7A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118CDA-EA1E-464A-91E4-234BC18FAFD7}" type="slidenum">
              <a:rPr lang="fr-FR" altLang="fr-FR"/>
              <a:pPr/>
              <a:t>‹N°›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3399899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D8AA6DF-8B5B-4842-BADA-67D18FC514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F14506-43A1-49C9-BAC3-385844ABC5C1}" type="datetimeFigureOut">
              <a:rPr lang="fr-FR"/>
              <a:pPr>
                <a:defRPr/>
              </a:pPr>
              <a:t>27/01/2026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AD55ABF-06C7-4914-B5D2-06D3A62137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97D3D2F-C842-4D53-A3D9-BA3344080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F6C310-1159-4D3C-8480-AE5297700BCB}" type="slidenum">
              <a:rPr lang="fr-FR" altLang="fr-FR"/>
              <a:pPr/>
              <a:t>‹N°›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275358154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81F89A78-0431-4FA1-BACE-BA88F1D699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5EF145-6490-4FFD-BADF-3B3AFD46C103}" type="datetimeFigureOut">
              <a:rPr lang="fr-FR"/>
              <a:pPr>
                <a:defRPr/>
              </a:pPr>
              <a:t>27/01/2026</a:t>
            </a:fld>
            <a:endParaRPr lang="fr-FR" dirty="0"/>
          </a:p>
        </p:txBody>
      </p:sp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D0F3C4A3-CC14-4993-AE5C-68ACF6DDE6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9" name="Espace réservé du numéro de diapositive 5">
            <a:extLst>
              <a:ext uri="{FF2B5EF4-FFF2-40B4-BE49-F238E27FC236}">
                <a16:creationId xmlns:a16="http://schemas.microsoft.com/office/drawing/2014/main" id="{DBE87EEC-04BC-45C2-81C8-9146BFCA9E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8C8BBC-64BD-40B7-A7A8-AD42065ABFFC}" type="slidenum">
              <a:rPr lang="fr-FR" altLang="fr-FR"/>
              <a:pPr/>
              <a:t>‹N°›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104519954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3">
            <a:extLst>
              <a:ext uri="{FF2B5EF4-FFF2-40B4-BE49-F238E27FC236}">
                <a16:creationId xmlns:a16="http://schemas.microsoft.com/office/drawing/2014/main" id="{EC000BE8-6E76-417C-93EF-DEB61A3AC8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7CAA23-60EA-4649-B744-D8DFBCA8F383}" type="datetimeFigureOut">
              <a:rPr lang="fr-FR"/>
              <a:pPr>
                <a:defRPr/>
              </a:pPr>
              <a:t>27/01/2026</a:t>
            </a:fld>
            <a:endParaRPr lang="fr-FR" dirty="0"/>
          </a:p>
        </p:txBody>
      </p:sp>
      <p:sp>
        <p:nvSpPr>
          <p:cNvPr id="4" name="Espace réservé du pied de page 4">
            <a:extLst>
              <a:ext uri="{FF2B5EF4-FFF2-40B4-BE49-F238E27FC236}">
                <a16:creationId xmlns:a16="http://schemas.microsoft.com/office/drawing/2014/main" id="{67F7AB70-2167-497E-AD01-978DFE7FE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5" name="Espace réservé du numéro de diapositive 5">
            <a:extLst>
              <a:ext uri="{FF2B5EF4-FFF2-40B4-BE49-F238E27FC236}">
                <a16:creationId xmlns:a16="http://schemas.microsoft.com/office/drawing/2014/main" id="{0F1F632B-90C3-4CC4-B502-634178A8B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6EADA8-E6F6-430D-AB9B-43150EE76EEB}" type="slidenum">
              <a:rPr lang="fr-FR" altLang="fr-FR"/>
              <a:pPr/>
              <a:t>‹N°›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131830871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pour une image  5"/>
          <p:cNvSpPr>
            <a:spLocks noGrp="1"/>
          </p:cNvSpPr>
          <p:nvPr>
            <p:ph type="pic" sz="quarter" idx="13"/>
          </p:nvPr>
        </p:nvSpPr>
        <p:spPr>
          <a:xfrm>
            <a:off x="467544" y="260648"/>
            <a:ext cx="7920037" cy="5976938"/>
          </a:xfrm>
        </p:spPr>
        <p:txBody>
          <a:bodyPr/>
          <a:lstStyle/>
          <a:p>
            <a:pPr lvl="0"/>
            <a:endParaRPr lang="fr-FR" noProof="0" dirty="0"/>
          </a:p>
        </p:txBody>
      </p:sp>
      <p:sp>
        <p:nvSpPr>
          <p:cNvPr id="3" name="Espace réservé de la date 3">
            <a:extLst>
              <a:ext uri="{FF2B5EF4-FFF2-40B4-BE49-F238E27FC236}">
                <a16:creationId xmlns:a16="http://schemas.microsoft.com/office/drawing/2014/main" id="{6D5BDD3D-6370-427A-B720-15461A823C8B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6137CA-B092-4A6E-BC29-F4FF20CF09B8}" type="datetimeFigureOut">
              <a:rPr lang="fr-FR"/>
              <a:pPr>
                <a:defRPr/>
              </a:pPr>
              <a:t>27/01/2026</a:t>
            </a:fld>
            <a:endParaRPr lang="fr-FR" dirty="0"/>
          </a:p>
        </p:txBody>
      </p:sp>
      <p:sp>
        <p:nvSpPr>
          <p:cNvPr id="4" name="Espace réservé du pied de page 4">
            <a:extLst>
              <a:ext uri="{FF2B5EF4-FFF2-40B4-BE49-F238E27FC236}">
                <a16:creationId xmlns:a16="http://schemas.microsoft.com/office/drawing/2014/main" id="{0E97F037-9475-4580-A78E-60CF76FDF39B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5" name="Espace réservé du numéro de diapositive 5">
            <a:extLst>
              <a:ext uri="{FF2B5EF4-FFF2-40B4-BE49-F238E27FC236}">
                <a16:creationId xmlns:a16="http://schemas.microsoft.com/office/drawing/2014/main" id="{A74975D2-8B69-4936-897B-B4E6B5F5398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34869F13-1BE5-430E-81A5-E1F1CA0917F4}" type="slidenum">
              <a:rPr lang="fr-FR" altLang="fr-FR"/>
              <a:pPr/>
              <a:t>‹N°›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30073914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3">
            <a:extLst>
              <a:ext uri="{FF2B5EF4-FFF2-40B4-BE49-F238E27FC236}">
                <a16:creationId xmlns:a16="http://schemas.microsoft.com/office/drawing/2014/main" id="{E7BB2203-D37A-40A3-896E-102EE3F03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B9B56E-AB59-4686-A982-B0825C2E74EC}" type="datetimeFigureOut">
              <a:rPr lang="fr-FR"/>
              <a:pPr>
                <a:defRPr/>
              </a:pPr>
              <a:t>27/01/2026</a:t>
            </a:fld>
            <a:endParaRPr lang="fr-FR" dirty="0"/>
          </a:p>
        </p:txBody>
      </p:sp>
      <p:sp>
        <p:nvSpPr>
          <p:cNvPr id="6" name="Espace réservé du pied de page 4">
            <a:extLst>
              <a:ext uri="{FF2B5EF4-FFF2-40B4-BE49-F238E27FC236}">
                <a16:creationId xmlns:a16="http://schemas.microsoft.com/office/drawing/2014/main" id="{3DEFAF1C-FFDC-4612-BCD4-F723FB2A44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id="{3A72259A-C9B5-4F71-8A06-406A78E0D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E901FE-829F-4B28-9A55-7BECBA95219C}" type="slidenum">
              <a:rPr lang="fr-FR" altLang="fr-FR"/>
              <a:pPr/>
              <a:t>‹N°›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323615437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3">
            <a:extLst>
              <a:ext uri="{FF2B5EF4-FFF2-40B4-BE49-F238E27FC236}">
                <a16:creationId xmlns:a16="http://schemas.microsoft.com/office/drawing/2014/main" id="{83FEB1DE-E4AE-4E79-9535-4797765F7B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C62024-131A-4788-9FD1-43937C750B16}" type="datetimeFigureOut">
              <a:rPr lang="fr-FR"/>
              <a:pPr>
                <a:defRPr/>
              </a:pPr>
              <a:t>27/01/2026</a:t>
            </a:fld>
            <a:endParaRPr lang="fr-FR" dirty="0"/>
          </a:p>
        </p:txBody>
      </p:sp>
      <p:sp>
        <p:nvSpPr>
          <p:cNvPr id="6" name="Espace réservé du pied de page 4">
            <a:extLst>
              <a:ext uri="{FF2B5EF4-FFF2-40B4-BE49-F238E27FC236}">
                <a16:creationId xmlns:a16="http://schemas.microsoft.com/office/drawing/2014/main" id="{DF2BFBFC-1698-46C0-8777-5D60F64005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id="{574AC3AD-7585-42A7-A62F-79C4E302C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3D4E80-AAF8-41A5-A438-4D9A35DDD48E}" type="slidenum">
              <a:rPr lang="fr-FR" altLang="fr-FR"/>
              <a:pPr/>
              <a:t>‹N°›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140180399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CE7CF07-07A4-4FF4-A173-EA4449E3B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14F14D-4B9C-432A-B3AF-BFD368635D9A}" type="datetimeFigureOut">
              <a:rPr lang="fr-FR"/>
              <a:pPr>
                <a:defRPr/>
              </a:pPr>
              <a:t>27/01/2026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C90ABB6-D5FA-4134-ABF0-BB069FA17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44C6377-AF07-4FAB-B54B-F445384C9F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FB61EC-4465-4677-AC76-5D3E973A4A20}" type="slidenum">
              <a:rPr lang="fr-FR" altLang="fr-FR"/>
              <a:pPr/>
              <a:t>‹N°›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314215228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9BAD38E-5DA4-4BE6-9B28-77B3E757FF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5E8CAF-FDF1-4F2C-A291-2B6D2B82E82D}" type="datetimeFigureOut">
              <a:rPr lang="fr-FR"/>
              <a:pPr>
                <a:defRPr/>
              </a:pPr>
              <a:t>27/01/2026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86A9350-17B5-42C6-AAC6-4C411A9FA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B1C18AB-8F31-4FE3-AAD8-535F99776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11BCF5-230C-4160-B1BE-4FCED0FCFB77}" type="slidenum">
              <a:rPr lang="fr-FR" altLang="fr-FR"/>
              <a:pPr/>
              <a:t>‹N°›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235530826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Cliquez pour modifier le style du titre</a:t>
            </a:r>
            <a:endParaRPr lang="fr-FR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fr-FR" noProof="0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DE23907-1B0C-42DA-89C0-AF012A8D1C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E43A5C-3714-4314-A49B-DB11D22021E6}" type="datetimeFigureOut">
              <a:rPr lang="fr-FR"/>
              <a:pPr>
                <a:defRPr/>
              </a:pPr>
              <a:t>27/01/2026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D134A9A-E637-4AE4-8E55-BF27C377C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8B4AB37-8D6C-4BC1-AA23-302697BCE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E4C8FC-7CE3-4A82-A9BC-FB9A1C982DC2}" type="slidenum">
              <a:rPr lang="fr-FR" altLang="fr-FR"/>
              <a:pPr/>
              <a:t>‹N°›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1679229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DA552E2-7EB7-4CFD-B905-077BBB882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F708B8-AF32-4D9A-8382-79058F2A2512}" type="datetimeFigureOut">
              <a:rPr lang="fr-FR"/>
              <a:pPr>
                <a:defRPr/>
              </a:pPr>
              <a:t>27/01/2026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2E7EAE7-52B8-47BA-A081-18C394C06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CA86C05-D92E-4250-8720-626A38C91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6ED0E9-04C7-40B5-9728-DFA92C341B8C}" type="slidenum">
              <a:rPr lang="fr-FR" altLang="fr-FR"/>
              <a:pPr/>
              <a:t>‹N°›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3379642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3">
            <a:extLst>
              <a:ext uri="{FF2B5EF4-FFF2-40B4-BE49-F238E27FC236}">
                <a16:creationId xmlns:a16="http://schemas.microsoft.com/office/drawing/2014/main" id="{C899EA2A-EC1A-4533-BC24-033E1C818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CCFFD4-3399-459B-AC29-6FE8FBD3B917}" type="datetimeFigureOut">
              <a:rPr lang="fr-FR"/>
              <a:pPr>
                <a:defRPr/>
              </a:pPr>
              <a:t>27/01/2026</a:t>
            </a:fld>
            <a:endParaRPr lang="fr-FR" dirty="0"/>
          </a:p>
        </p:txBody>
      </p:sp>
      <p:sp>
        <p:nvSpPr>
          <p:cNvPr id="6" name="Espace réservé du pied de page 4">
            <a:extLst>
              <a:ext uri="{FF2B5EF4-FFF2-40B4-BE49-F238E27FC236}">
                <a16:creationId xmlns:a16="http://schemas.microsoft.com/office/drawing/2014/main" id="{F445B15F-102B-4C1A-A560-41D135F059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id="{66B5DDB4-FF55-42D3-9564-3D056C89F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321850-97C2-4A0D-9634-3A0D72260F93}" type="slidenum">
              <a:rPr lang="fr-FR" altLang="fr-FR"/>
              <a:pPr/>
              <a:t>‹N°›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1047520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AA00EC09-58A2-4B93-9903-B5A486C741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59BDBD-804D-4002-9B03-A2D60512800E}" type="datetimeFigureOut">
              <a:rPr lang="fr-FR"/>
              <a:pPr>
                <a:defRPr/>
              </a:pPr>
              <a:t>27/01/2026</a:t>
            </a:fld>
            <a:endParaRPr lang="fr-FR" dirty="0"/>
          </a:p>
        </p:txBody>
      </p:sp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0D8C7733-9B59-42B3-A93B-903F487566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9" name="Espace réservé du numéro de diapositive 5">
            <a:extLst>
              <a:ext uri="{FF2B5EF4-FFF2-40B4-BE49-F238E27FC236}">
                <a16:creationId xmlns:a16="http://schemas.microsoft.com/office/drawing/2014/main" id="{9228210F-EE91-4DFE-8B22-AFC853777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95578C-E07A-4D98-A4B3-6C4B8466DF75}" type="slidenum">
              <a:rPr lang="fr-FR" altLang="fr-FR"/>
              <a:pPr/>
              <a:t>‹N°›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33991973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3">
            <a:extLst>
              <a:ext uri="{FF2B5EF4-FFF2-40B4-BE49-F238E27FC236}">
                <a16:creationId xmlns:a16="http://schemas.microsoft.com/office/drawing/2014/main" id="{5FAC68AE-E74B-4D14-A82E-ECC5D4427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023F9A-91D1-4D4D-BE3D-D2FB350C229E}" type="datetimeFigureOut">
              <a:rPr lang="fr-FR"/>
              <a:pPr>
                <a:defRPr/>
              </a:pPr>
              <a:t>27/01/2026</a:t>
            </a:fld>
            <a:endParaRPr lang="fr-FR" dirty="0"/>
          </a:p>
        </p:txBody>
      </p:sp>
      <p:sp>
        <p:nvSpPr>
          <p:cNvPr id="4" name="Espace réservé du pied de page 4">
            <a:extLst>
              <a:ext uri="{FF2B5EF4-FFF2-40B4-BE49-F238E27FC236}">
                <a16:creationId xmlns:a16="http://schemas.microsoft.com/office/drawing/2014/main" id="{FACA88E5-A4E8-4A4B-B068-A44CDAFE00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5" name="Espace réservé du numéro de diapositive 5">
            <a:extLst>
              <a:ext uri="{FF2B5EF4-FFF2-40B4-BE49-F238E27FC236}">
                <a16:creationId xmlns:a16="http://schemas.microsoft.com/office/drawing/2014/main" id="{C2319F8A-5601-43E2-A279-52C891B676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9F53F6-C423-453F-B342-EFD1C077B26E}" type="slidenum">
              <a:rPr lang="fr-FR" altLang="fr-FR"/>
              <a:pPr/>
              <a:t>‹N°›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2390075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>
            <a:extLst>
              <a:ext uri="{FF2B5EF4-FFF2-40B4-BE49-F238E27FC236}">
                <a16:creationId xmlns:a16="http://schemas.microsoft.com/office/drawing/2014/main" id="{68A60698-7110-4397-AF35-2B7803562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984259-FA4E-4076-A15F-9D0673522787}" type="datetimeFigureOut">
              <a:rPr lang="fr-FR"/>
              <a:pPr>
                <a:defRPr/>
              </a:pPr>
              <a:t>27/01/2026</a:t>
            </a:fld>
            <a:endParaRPr lang="fr-FR" dirty="0"/>
          </a:p>
        </p:txBody>
      </p:sp>
      <p:sp>
        <p:nvSpPr>
          <p:cNvPr id="3" name="Espace réservé du pied de page 4">
            <a:extLst>
              <a:ext uri="{FF2B5EF4-FFF2-40B4-BE49-F238E27FC236}">
                <a16:creationId xmlns:a16="http://schemas.microsoft.com/office/drawing/2014/main" id="{368FA882-15AD-4A41-9373-296C37DAFF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4" name="Espace réservé du numéro de diapositive 5">
            <a:extLst>
              <a:ext uri="{FF2B5EF4-FFF2-40B4-BE49-F238E27FC236}">
                <a16:creationId xmlns:a16="http://schemas.microsoft.com/office/drawing/2014/main" id="{DA2B42AF-4880-4C58-B14C-651B29D0B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95F40F-4CC6-408F-AD0B-976E0D73091A}" type="slidenum">
              <a:rPr lang="fr-FR" altLang="fr-FR"/>
              <a:pPr/>
              <a:t>‹N°›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164509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3">
            <a:extLst>
              <a:ext uri="{FF2B5EF4-FFF2-40B4-BE49-F238E27FC236}">
                <a16:creationId xmlns:a16="http://schemas.microsoft.com/office/drawing/2014/main" id="{C81235EB-FB96-4BB3-84E9-386002106D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F9F807-C2AF-4E3D-BE17-ECFBA7E1FC3F}" type="datetimeFigureOut">
              <a:rPr lang="fr-FR"/>
              <a:pPr>
                <a:defRPr/>
              </a:pPr>
              <a:t>27/01/2026</a:t>
            </a:fld>
            <a:endParaRPr lang="fr-FR" dirty="0"/>
          </a:p>
        </p:txBody>
      </p:sp>
      <p:sp>
        <p:nvSpPr>
          <p:cNvPr id="6" name="Espace réservé du pied de page 4">
            <a:extLst>
              <a:ext uri="{FF2B5EF4-FFF2-40B4-BE49-F238E27FC236}">
                <a16:creationId xmlns:a16="http://schemas.microsoft.com/office/drawing/2014/main" id="{33F5E8BE-C7D2-4F1F-9D79-B6F2E8B977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id="{A5925001-EFEF-4B99-8A3C-260C53BCB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9C6BA4-1C9A-4E53-A454-00BAB14B5B41}" type="slidenum">
              <a:rPr lang="fr-FR" altLang="fr-FR"/>
              <a:pPr/>
              <a:t>‹N°›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4247608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3">
            <a:extLst>
              <a:ext uri="{FF2B5EF4-FFF2-40B4-BE49-F238E27FC236}">
                <a16:creationId xmlns:a16="http://schemas.microsoft.com/office/drawing/2014/main" id="{995D6559-2153-4D38-99E5-24FE47D92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D36A6B-5167-41D1-9459-A8FA0EF24C0A}" type="datetimeFigureOut">
              <a:rPr lang="fr-FR"/>
              <a:pPr>
                <a:defRPr/>
              </a:pPr>
              <a:t>27/01/2026</a:t>
            </a:fld>
            <a:endParaRPr lang="fr-FR" dirty="0"/>
          </a:p>
        </p:txBody>
      </p:sp>
      <p:sp>
        <p:nvSpPr>
          <p:cNvPr id="6" name="Espace réservé du pied de page 4">
            <a:extLst>
              <a:ext uri="{FF2B5EF4-FFF2-40B4-BE49-F238E27FC236}">
                <a16:creationId xmlns:a16="http://schemas.microsoft.com/office/drawing/2014/main" id="{5D7645ED-9784-478D-8A07-D7A490F484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id="{AFCEB0A8-E2E6-45FF-811E-F54A5CC1D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9D8BB9-3734-4F65-B345-A367960AD23D}" type="slidenum">
              <a:rPr lang="fr-FR" altLang="fr-FR"/>
              <a:pPr/>
              <a:t>‹N°›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2832671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>
            <a:extLst>
              <a:ext uri="{FF2B5EF4-FFF2-40B4-BE49-F238E27FC236}">
                <a16:creationId xmlns:a16="http://schemas.microsoft.com/office/drawing/2014/main" id="{D33D55FE-9E2E-45E7-BBD5-C71291ADFE9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Modifiez le style du titre</a:t>
            </a:r>
          </a:p>
        </p:txBody>
      </p:sp>
      <p:sp>
        <p:nvSpPr>
          <p:cNvPr id="1027" name="Espace réservé du texte 2">
            <a:extLst>
              <a:ext uri="{FF2B5EF4-FFF2-40B4-BE49-F238E27FC236}">
                <a16:creationId xmlns:a16="http://schemas.microsoft.com/office/drawing/2014/main" id="{24003826-8025-4000-BE7F-21A9C4CFCBD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Modifiez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6BE5065-36A1-4ED7-8032-3694354F95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F5C218E-3073-4F2C-9236-82D4CDD2DB27}" type="datetimeFigureOut">
              <a:rPr lang="fr-FR"/>
              <a:pPr>
                <a:defRPr/>
              </a:pPr>
              <a:t>27/01/2026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EFB5CF4-1708-4B76-953A-1929BBBF38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238057D-D6D6-4DC6-B12D-F30C95AFDB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19A3D18D-7ED6-4BF0-AA98-40B3F940A925}" type="slidenum">
              <a:rPr lang="fr-FR" altLang="fr-FR"/>
              <a:pPr/>
              <a:t>‹N°›</a:t>
            </a:fld>
            <a:endParaRPr lang="fr-FR" alt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  <p:sldLayoutId id="2147483676" r:id="rId12"/>
    <p:sldLayoutId id="2147483661" r:id="rId13"/>
    <p:sldLayoutId id="2147483662" r:id="rId14"/>
    <p:sldLayoutId id="2147483663" r:id="rId1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>
            <a:extLst>
              <a:ext uri="{FF2B5EF4-FFF2-40B4-BE49-F238E27FC236}">
                <a16:creationId xmlns:a16="http://schemas.microsoft.com/office/drawing/2014/main" id="{B2C2F3D4-483F-47A0-86CC-9B85F4C90BB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Modifiez le style du titre</a:t>
            </a:r>
          </a:p>
        </p:txBody>
      </p:sp>
      <p:sp>
        <p:nvSpPr>
          <p:cNvPr id="1027" name="Espace réservé du texte 2">
            <a:extLst>
              <a:ext uri="{FF2B5EF4-FFF2-40B4-BE49-F238E27FC236}">
                <a16:creationId xmlns:a16="http://schemas.microsoft.com/office/drawing/2014/main" id="{63BD713C-1AFF-4104-A71F-DDA9740948B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Modifiez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3DA5C5D-D2EB-4147-9EBF-F518E56FFA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6918421-F6A5-4E1E-B13A-548B0FFE2512}" type="datetimeFigureOut">
              <a:rPr lang="fr-FR"/>
              <a:pPr>
                <a:defRPr/>
              </a:pPr>
              <a:t>27/01/2026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B04868B-E616-4EA4-833B-2857635A9B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CE7BD70-01AA-4C86-B182-3CCCE8AD14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CD8756A5-D47A-48B5-963B-4E8B1A4DC2EF}" type="slidenum">
              <a:rPr lang="fr-FR" altLang="fr-FR"/>
              <a:pPr/>
              <a:t>‹N°›</a:t>
            </a:fld>
            <a:endParaRPr lang="fr-FR" alt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Relationship Id="rId6" Type="http://schemas.openxmlformats.org/officeDocument/2006/relationships/hyperlink" Target="mailto:communication@fondation-merimee.org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9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C49D8EE-3245-4628-92C9-B56DBA75E005}"/>
              </a:ext>
            </a:extLst>
          </p:cNvPr>
          <p:cNvSpPr/>
          <p:nvPr/>
        </p:nvSpPr>
        <p:spPr>
          <a:xfrm>
            <a:off x="0" y="2205038"/>
            <a:ext cx="9144000" cy="2447925"/>
          </a:xfrm>
          <a:prstGeom prst="rect">
            <a:avLst/>
          </a:prstGeom>
          <a:solidFill>
            <a:srgbClr val="2727F1"/>
          </a:solidFill>
          <a:ln>
            <a:solidFill>
              <a:srgbClr val="2727F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fr-FR" dirty="0"/>
          </a:p>
        </p:txBody>
      </p:sp>
      <p:sp>
        <p:nvSpPr>
          <p:cNvPr id="3077" name="ZoneTexte 6">
            <a:extLst>
              <a:ext uri="{FF2B5EF4-FFF2-40B4-BE49-F238E27FC236}">
                <a16:creationId xmlns:a16="http://schemas.microsoft.com/office/drawing/2014/main" id="{0E6AB979-AC00-483E-9C16-3AB16A2C33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883305"/>
            <a:ext cx="914437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anchor="t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1400" b="1" dirty="0">
                <a:solidFill>
                  <a:schemeClr val="bg1"/>
                </a:solidFill>
                <a:latin typeface="+mj-lt"/>
                <a:ea typeface="Segoe UI Historic"/>
                <a:cs typeface="Segoe UI Historic"/>
              </a:rPr>
              <a:t>avec le mécénat du Fonds AXA pour le Progrès humain, du groupe immobilier Patrice </a:t>
            </a:r>
            <a:r>
              <a:rPr lang="fr-FR" altLang="fr-FR" sz="1400" b="1">
                <a:solidFill>
                  <a:schemeClr val="bg1"/>
                </a:solidFill>
                <a:latin typeface="+mj-lt"/>
                <a:ea typeface="Segoe UI Historic"/>
                <a:cs typeface="Segoe UI Historic"/>
              </a:rPr>
              <a:t>Besse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1400" b="1">
                <a:solidFill>
                  <a:schemeClr val="bg1"/>
                </a:solidFill>
                <a:latin typeface="+mj-lt"/>
                <a:ea typeface="Segoe UI Historic"/>
                <a:cs typeface="Segoe UI Historic"/>
              </a:rPr>
              <a:t>et </a:t>
            </a:r>
            <a:r>
              <a:rPr lang="fr-FR" altLang="fr-FR" sz="1400" b="1" dirty="0">
                <a:solidFill>
                  <a:schemeClr val="bg1"/>
                </a:solidFill>
                <a:latin typeface="+mj-lt"/>
                <a:ea typeface="Segoe UI Historic"/>
                <a:cs typeface="Segoe UI Historic"/>
              </a:rPr>
              <a:t>de la société d’assurances SLA Verspieren (Dominique de la </a:t>
            </a:r>
            <a:r>
              <a:rPr lang="fr-FR" altLang="fr-FR" sz="1400" b="1" dirty="0" err="1">
                <a:solidFill>
                  <a:schemeClr val="bg1"/>
                </a:solidFill>
                <a:latin typeface="+mj-lt"/>
                <a:ea typeface="Segoe UI Historic"/>
                <a:cs typeface="Segoe UI Historic"/>
              </a:rPr>
              <a:t>Fouchardière</a:t>
            </a:r>
            <a:r>
              <a:rPr lang="fr-FR" altLang="fr-FR" sz="1400" b="1" dirty="0">
                <a:solidFill>
                  <a:schemeClr val="bg1"/>
                </a:solidFill>
                <a:latin typeface="+mj-lt"/>
                <a:ea typeface="Segoe UI Historic"/>
                <a:cs typeface="Segoe UI Historic"/>
              </a:rPr>
              <a:t>)</a:t>
            </a:r>
            <a:endParaRPr lang="fr-FR" altLang="fr-FR" sz="1400" b="1" dirty="0">
              <a:solidFill>
                <a:schemeClr val="bg1"/>
              </a:solidFill>
              <a:latin typeface="+mj-lt"/>
              <a:ea typeface="Segoe UI Historic" panose="020B0502040204020203" pitchFamily="34" charset="0"/>
              <a:cs typeface="Segoe UI Historic" panose="020B0502040204020203" pitchFamily="34" charset="0"/>
            </a:endParaRPr>
          </a:p>
        </p:txBody>
      </p:sp>
      <p:pic>
        <p:nvPicPr>
          <p:cNvPr id="3078" name="Image 2">
            <a:extLst>
              <a:ext uri="{FF2B5EF4-FFF2-40B4-BE49-F238E27FC236}">
                <a16:creationId xmlns:a16="http://schemas.microsoft.com/office/drawing/2014/main" id="{F2F97687-2A12-41F7-9A7E-943A6ACC83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60648"/>
            <a:ext cx="1512168" cy="11138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4" descr="Résultat de recherche d'images pour &quot;patrice besse logo&quot;">
            <a:extLst>
              <a:ext uri="{FF2B5EF4-FFF2-40B4-BE49-F238E27FC236}">
                <a16:creationId xmlns:a16="http://schemas.microsoft.com/office/drawing/2014/main" id="{59C57B2E-E3DE-4854-AE9B-D2530EEEEA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285" t="8159" r="14285" b="10243"/>
          <a:stretch>
            <a:fillRect/>
          </a:stretch>
        </p:blipFill>
        <p:spPr bwMode="auto">
          <a:xfrm>
            <a:off x="5940153" y="620689"/>
            <a:ext cx="576063" cy="57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 descr="Résultat de recherche d'images pour &quot;verspieren logo&quot;">
            <a:extLst>
              <a:ext uri="{FF2B5EF4-FFF2-40B4-BE49-F238E27FC236}">
                <a16:creationId xmlns:a16="http://schemas.microsoft.com/office/drawing/2014/main" id="{E2475B1C-6A2E-4740-A688-187BED326A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610" y="723889"/>
            <a:ext cx="1500137" cy="39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ZoneTexte 4"/>
          <p:cNvSpPr txBox="1">
            <a:spLocks noChangeArrowheads="1"/>
          </p:cNvSpPr>
          <p:nvPr/>
        </p:nvSpPr>
        <p:spPr bwMode="auto">
          <a:xfrm>
            <a:off x="5134" y="3075057"/>
            <a:ext cx="9139238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4000" dirty="0">
                <a:solidFill>
                  <a:schemeClr val="bg1"/>
                </a:solidFill>
                <a:latin typeface="+mj-lt"/>
                <a:cs typeface="Segoe UI Historic" panose="020B0502040204020203" pitchFamily="34" charset="0"/>
              </a:rPr>
              <a:t>Prix du Jeune repreneur</a:t>
            </a:r>
          </a:p>
        </p:txBody>
      </p:sp>
      <p:sp>
        <p:nvSpPr>
          <p:cNvPr id="11" name="Titre 1"/>
          <p:cNvSpPr txBox="1">
            <a:spLocks/>
          </p:cNvSpPr>
          <p:nvPr/>
        </p:nvSpPr>
        <p:spPr bwMode="auto">
          <a:xfrm>
            <a:off x="0" y="5084763"/>
            <a:ext cx="9144000" cy="1389062"/>
          </a:xfrm>
          <a:prstGeom prst="rect">
            <a:avLst/>
          </a:prstGeom>
          <a:noFill/>
          <a:ln w="12700">
            <a:solidFill>
              <a:schemeClr val="bg1"/>
            </a:solidFill>
            <a:prstDash val="lg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30000"/>
              </a:spcBef>
              <a:buFontTx/>
              <a:buNone/>
            </a:pPr>
            <a:endParaRPr lang="fr-FR" altLang="fr-FR" sz="1400" b="1" dirty="0">
              <a:solidFill>
                <a:srgbClr val="2727F1"/>
              </a:solidFill>
              <a:latin typeface="Segoe UI Historic" panose="020B0502040204020203" pitchFamily="34" charset="0"/>
              <a:cs typeface="Segoe UI Historic" panose="020B0502040204020203" pitchFamily="34" charset="0"/>
            </a:endParaRPr>
          </a:p>
          <a:p>
            <a:pPr algn="ctr">
              <a:spcBef>
                <a:spcPct val="30000"/>
              </a:spcBef>
              <a:buFontTx/>
              <a:buNone/>
            </a:pPr>
            <a:r>
              <a:rPr lang="fr-FR" altLang="fr-FR" sz="1800" dirty="0">
                <a:solidFill>
                  <a:srgbClr val="2727F1"/>
                </a:solidFill>
                <a:latin typeface="+mj-lt"/>
                <a:cs typeface="Segoe UI Historic" panose="020B0502040204020203" pitchFamily="34" charset="0"/>
              </a:rPr>
              <a:t>Le dossier de candidature complet doit être envoyé </a:t>
            </a:r>
            <a:r>
              <a:rPr lang="fr-FR" altLang="fr-FR" sz="1800" b="1" dirty="0">
                <a:solidFill>
                  <a:srgbClr val="2727F1"/>
                </a:solidFill>
                <a:latin typeface="+mj-lt"/>
                <a:cs typeface="Segoe UI Historic" panose="020B0502040204020203" pitchFamily="34" charset="0"/>
              </a:rPr>
              <a:t>au plus tard</a:t>
            </a:r>
            <a:r>
              <a:rPr lang="fr-FR" altLang="fr-FR" sz="1800" dirty="0">
                <a:solidFill>
                  <a:srgbClr val="2727F1"/>
                </a:solidFill>
                <a:latin typeface="+mj-lt"/>
                <a:cs typeface="Segoe UI Historic" panose="020B0502040204020203" pitchFamily="34" charset="0"/>
              </a:rPr>
              <a:t> </a:t>
            </a:r>
            <a:r>
              <a:rPr lang="fr-FR" altLang="fr-FR" sz="1800" b="1" dirty="0">
                <a:solidFill>
                  <a:srgbClr val="2727F1"/>
                </a:solidFill>
                <a:latin typeface="+mj-lt"/>
                <a:cs typeface="Segoe UI Historic" panose="020B0502040204020203" pitchFamily="34" charset="0"/>
              </a:rPr>
              <a:t>le 15 mai</a:t>
            </a:r>
            <a:endParaRPr lang="fr-FR" altLang="fr-FR" sz="1800" dirty="0">
              <a:solidFill>
                <a:srgbClr val="2727F1"/>
              </a:solidFill>
              <a:latin typeface="+mj-lt"/>
              <a:cs typeface="Segoe UI Historic" panose="020B0502040204020203" pitchFamily="34" charset="0"/>
            </a:endParaRPr>
          </a:p>
          <a:p>
            <a:pPr algn="ctr">
              <a:spcBef>
                <a:spcPct val="30000"/>
              </a:spcBef>
              <a:buFontTx/>
              <a:buNone/>
            </a:pPr>
            <a:r>
              <a:rPr lang="fr-FR" altLang="fr-FR" sz="1800" dirty="0">
                <a:solidFill>
                  <a:srgbClr val="2727F1"/>
                </a:solidFill>
                <a:latin typeface="+mj-lt"/>
                <a:cs typeface="Segoe UI Historic" panose="020B0502040204020203" pitchFamily="34" charset="0"/>
              </a:rPr>
              <a:t>par Smash à : </a:t>
            </a:r>
            <a:r>
              <a:rPr lang="fr-FR" altLang="fr-FR" sz="1800" dirty="0">
                <a:solidFill>
                  <a:srgbClr val="2727F1"/>
                </a:solidFill>
                <a:latin typeface="+mj-lt"/>
                <a:cs typeface="Segoe UI Historic" panose="020B0502040204020203" pitchFamily="34" charset="0"/>
                <a:hlinkClick r:id="rId6"/>
              </a:rPr>
              <a:t>communication@fondation-merimee.org</a:t>
            </a:r>
            <a:r>
              <a:rPr lang="fr-FR" altLang="fr-FR" sz="1800" dirty="0">
                <a:solidFill>
                  <a:srgbClr val="2727F1"/>
                </a:solidFill>
                <a:latin typeface="+mj-lt"/>
                <a:cs typeface="Segoe UI Historic" panose="020B0502040204020203" pitchFamily="34" charset="0"/>
              </a:rPr>
              <a:t>  </a:t>
            </a:r>
          </a:p>
          <a:p>
            <a:pPr algn="ctr">
              <a:spcBef>
                <a:spcPct val="30000"/>
              </a:spcBef>
              <a:buFontTx/>
              <a:buNone/>
            </a:pPr>
            <a:r>
              <a:rPr lang="fr-FR" altLang="fr-FR" sz="1800" b="1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  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2CFCE4AD-0AC0-46DC-829F-4DBA7EB1775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9535" y="406249"/>
            <a:ext cx="1972320" cy="1070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62590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ce réservé du contenu 2">
            <a:extLst>
              <a:ext uri="{FF2B5EF4-FFF2-40B4-BE49-F238E27FC236}">
                <a16:creationId xmlns:a16="http://schemas.microsoft.com/office/drawing/2014/main" id="{AA29A648-9602-4B8B-A042-5AD0788BB38C}"/>
              </a:ext>
            </a:extLst>
          </p:cNvPr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 dirty="0"/>
          </a:p>
        </p:txBody>
      </p:sp>
      <p:sp>
        <p:nvSpPr>
          <p:cNvPr id="12292" name="Titre 1">
            <a:extLst>
              <a:ext uri="{FF2B5EF4-FFF2-40B4-BE49-F238E27FC236}">
                <a16:creationId xmlns:a16="http://schemas.microsoft.com/office/drawing/2014/main" id="{84382B43-E7BB-4C21-9BDA-380DC62ACC15}"/>
              </a:ext>
            </a:extLst>
          </p:cNvPr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fr-FR" altLang="fr-FR" sz="2200" dirty="0">
                <a:solidFill>
                  <a:srgbClr val="2727F1"/>
                </a:solidFill>
                <a:latin typeface="+mj-lt"/>
                <a:ea typeface="Segoe UI Historic"/>
                <a:cs typeface="Segoe UI Historic"/>
              </a:rPr>
              <a:t>Vue intérieure du monument</a:t>
            </a:r>
          </a:p>
        </p:txBody>
      </p:sp>
      <p:sp>
        <p:nvSpPr>
          <p:cNvPr id="5" name="Google Shape;90;p13"/>
          <p:cNvSpPr txBox="1">
            <a:spLocks/>
          </p:cNvSpPr>
          <p:nvPr/>
        </p:nvSpPr>
        <p:spPr>
          <a:xfrm>
            <a:off x="283758" y="3356992"/>
            <a:ext cx="8576483" cy="794800"/>
          </a:xfrm>
          <a:prstGeom prst="rect">
            <a:avLst/>
          </a:prstGeom>
        </p:spPr>
        <p:txBody>
          <a:bodyPr spcFirstLastPara="1" lIns="100821" tIns="100821" rIns="100821" bIns="100821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500" dirty="0">
                <a:solidFill>
                  <a:schemeClr val="bg1">
                    <a:lumMod val="75000"/>
                  </a:schemeClr>
                </a:solidFill>
              </a:rPr>
              <a:t>Ajoutez ici le visuel</a:t>
            </a:r>
          </a:p>
        </p:txBody>
      </p:sp>
    </p:spTree>
    <p:extLst>
      <p:ext uri="{BB962C8B-B14F-4D97-AF65-F5344CB8AC3E}">
        <p14:creationId xmlns:p14="http://schemas.microsoft.com/office/powerpoint/2010/main" val="32852060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ce réservé du contenu 2">
            <a:extLst>
              <a:ext uri="{FF2B5EF4-FFF2-40B4-BE49-F238E27FC236}">
                <a16:creationId xmlns:a16="http://schemas.microsoft.com/office/drawing/2014/main" id="{AA29A648-9602-4B8B-A042-5AD0788BB38C}"/>
              </a:ext>
            </a:extLst>
          </p:cNvPr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 dirty="0"/>
          </a:p>
        </p:txBody>
      </p:sp>
      <p:sp>
        <p:nvSpPr>
          <p:cNvPr id="12292" name="Titre 1">
            <a:extLst>
              <a:ext uri="{FF2B5EF4-FFF2-40B4-BE49-F238E27FC236}">
                <a16:creationId xmlns:a16="http://schemas.microsoft.com/office/drawing/2014/main" id="{84382B43-E7BB-4C21-9BDA-380DC62ACC15}"/>
              </a:ext>
            </a:extLst>
          </p:cNvPr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fr-FR" altLang="fr-FR" sz="2200" dirty="0">
                <a:solidFill>
                  <a:srgbClr val="2727F1"/>
                </a:solidFill>
                <a:latin typeface="+mj-lt"/>
                <a:ea typeface="Segoe UI Historic"/>
                <a:cs typeface="Segoe UI Historic"/>
              </a:rPr>
              <a:t>Vue intérieure du monument</a:t>
            </a:r>
          </a:p>
        </p:txBody>
      </p:sp>
      <p:sp>
        <p:nvSpPr>
          <p:cNvPr id="5" name="Google Shape;90;p13"/>
          <p:cNvSpPr txBox="1">
            <a:spLocks/>
          </p:cNvSpPr>
          <p:nvPr/>
        </p:nvSpPr>
        <p:spPr>
          <a:xfrm>
            <a:off x="283758" y="3356992"/>
            <a:ext cx="8576483" cy="794800"/>
          </a:xfrm>
          <a:prstGeom prst="rect">
            <a:avLst/>
          </a:prstGeom>
        </p:spPr>
        <p:txBody>
          <a:bodyPr spcFirstLastPara="1" lIns="100821" tIns="100821" rIns="100821" bIns="100821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500" dirty="0">
                <a:solidFill>
                  <a:schemeClr val="bg1">
                    <a:lumMod val="75000"/>
                  </a:schemeClr>
                </a:solidFill>
              </a:rPr>
              <a:t>Ajoutez ici le visuel</a:t>
            </a:r>
          </a:p>
        </p:txBody>
      </p:sp>
    </p:spTree>
    <p:extLst>
      <p:ext uri="{BB962C8B-B14F-4D97-AF65-F5344CB8AC3E}">
        <p14:creationId xmlns:p14="http://schemas.microsoft.com/office/powerpoint/2010/main" val="41608910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ce réservé du contenu 2">
            <a:extLst>
              <a:ext uri="{FF2B5EF4-FFF2-40B4-BE49-F238E27FC236}">
                <a16:creationId xmlns:a16="http://schemas.microsoft.com/office/drawing/2014/main" id="{AA29A648-9602-4B8B-A042-5AD0788BB38C}"/>
              </a:ext>
            </a:extLst>
          </p:cNvPr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 dirty="0"/>
          </a:p>
        </p:txBody>
      </p:sp>
      <p:sp>
        <p:nvSpPr>
          <p:cNvPr id="12292" name="Titre 1">
            <a:extLst>
              <a:ext uri="{FF2B5EF4-FFF2-40B4-BE49-F238E27FC236}">
                <a16:creationId xmlns:a16="http://schemas.microsoft.com/office/drawing/2014/main" id="{84382B43-E7BB-4C21-9BDA-380DC62ACC15}"/>
              </a:ext>
            </a:extLst>
          </p:cNvPr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fr-FR" altLang="fr-FR" sz="2200" dirty="0">
                <a:solidFill>
                  <a:srgbClr val="2727F1"/>
                </a:solidFill>
                <a:latin typeface="+mj-lt"/>
                <a:ea typeface="Segoe UI Historic"/>
                <a:cs typeface="Segoe UI Historic"/>
              </a:rPr>
              <a:t>Présentez les travaux / aménagements déjà réalisés</a:t>
            </a:r>
          </a:p>
        </p:txBody>
      </p:sp>
      <p:sp>
        <p:nvSpPr>
          <p:cNvPr id="5" name="Google Shape;90;p13"/>
          <p:cNvSpPr txBox="1">
            <a:spLocks/>
          </p:cNvSpPr>
          <p:nvPr/>
        </p:nvSpPr>
        <p:spPr>
          <a:xfrm>
            <a:off x="283758" y="3356992"/>
            <a:ext cx="8576483" cy="794800"/>
          </a:xfrm>
          <a:prstGeom prst="rect">
            <a:avLst/>
          </a:prstGeom>
        </p:spPr>
        <p:txBody>
          <a:bodyPr spcFirstLastPara="1" lIns="100821" tIns="100821" rIns="100821" bIns="100821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500" dirty="0">
                <a:solidFill>
                  <a:schemeClr val="bg1">
                    <a:lumMod val="75000"/>
                  </a:schemeClr>
                </a:solidFill>
              </a:rPr>
              <a:t>Ajoutez ici le visuel</a:t>
            </a:r>
          </a:p>
        </p:txBody>
      </p:sp>
    </p:spTree>
    <p:extLst>
      <p:ext uri="{BB962C8B-B14F-4D97-AF65-F5344CB8AC3E}">
        <p14:creationId xmlns:p14="http://schemas.microsoft.com/office/powerpoint/2010/main" val="7506475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ce réservé du contenu 2">
            <a:extLst>
              <a:ext uri="{FF2B5EF4-FFF2-40B4-BE49-F238E27FC236}">
                <a16:creationId xmlns:a16="http://schemas.microsoft.com/office/drawing/2014/main" id="{AA29A648-9602-4B8B-A042-5AD0788BB38C}"/>
              </a:ext>
            </a:extLst>
          </p:cNvPr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 dirty="0"/>
          </a:p>
        </p:txBody>
      </p:sp>
      <p:sp>
        <p:nvSpPr>
          <p:cNvPr id="12292" name="Titre 1">
            <a:extLst>
              <a:ext uri="{FF2B5EF4-FFF2-40B4-BE49-F238E27FC236}">
                <a16:creationId xmlns:a16="http://schemas.microsoft.com/office/drawing/2014/main" id="{84382B43-E7BB-4C21-9BDA-380DC62ACC15}"/>
              </a:ext>
            </a:extLst>
          </p:cNvPr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fr-FR" altLang="fr-FR" sz="2200" dirty="0">
                <a:solidFill>
                  <a:srgbClr val="2727F1"/>
                </a:solidFill>
                <a:latin typeface="+mj-lt"/>
                <a:ea typeface="Segoe UI Historic"/>
                <a:cs typeface="Segoe UI Historic"/>
              </a:rPr>
              <a:t>Présentez les travaux / aménagements déjà réalisés</a:t>
            </a:r>
          </a:p>
        </p:txBody>
      </p:sp>
      <p:sp>
        <p:nvSpPr>
          <p:cNvPr id="5" name="Google Shape;90;p13"/>
          <p:cNvSpPr txBox="1">
            <a:spLocks/>
          </p:cNvSpPr>
          <p:nvPr/>
        </p:nvSpPr>
        <p:spPr>
          <a:xfrm>
            <a:off x="283758" y="3356992"/>
            <a:ext cx="8576483" cy="794800"/>
          </a:xfrm>
          <a:prstGeom prst="rect">
            <a:avLst/>
          </a:prstGeom>
        </p:spPr>
        <p:txBody>
          <a:bodyPr spcFirstLastPara="1" lIns="100821" tIns="100821" rIns="100821" bIns="100821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500" dirty="0">
                <a:solidFill>
                  <a:schemeClr val="bg1">
                    <a:lumMod val="75000"/>
                  </a:schemeClr>
                </a:solidFill>
              </a:rPr>
              <a:t>Ajoutez ici le visuel</a:t>
            </a:r>
          </a:p>
        </p:txBody>
      </p:sp>
    </p:spTree>
    <p:extLst>
      <p:ext uri="{BB962C8B-B14F-4D97-AF65-F5344CB8AC3E}">
        <p14:creationId xmlns:p14="http://schemas.microsoft.com/office/powerpoint/2010/main" val="26863444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ce réservé du contenu 2">
            <a:extLst>
              <a:ext uri="{FF2B5EF4-FFF2-40B4-BE49-F238E27FC236}">
                <a16:creationId xmlns:a16="http://schemas.microsoft.com/office/drawing/2014/main" id="{AA29A648-9602-4B8B-A042-5AD0788BB38C}"/>
              </a:ext>
            </a:extLst>
          </p:cNvPr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 dirty="0"/>
          </a:p>
        </p:txBody>
      </p:sp>
      <p:sp>
        <p:nvSpPr>
          <p:cNvPr id="12292" name="Titre 1">
            <a:extLst>
              <a:ext uri="{FF2B5EF4-FFF2-40B4-BE49-F238E27FC236}">
                <a16:creationId xmlns:a16="http://schemas.microsoft.com/office/drawing/2014/main" id="{84382B43-E7BB-4C21-9BDA-380DC62ACC15}"/>
              </a:ext>
            </a:extLst>
          </p:cNvPr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fr-FR" altLang="fr-FR" sz="2200" dirty="0">
                <a:solidFill>
                  <a:srgbClr val="2727F1"/>
                </a:solidFill>
                <a:latin typeface="+mj-lt"/>
                <a:ea typeface="Segoe UI Historic"/>
                <a:cs typeface="Segoe UI Historic"/>
              </a:rPr>
              <a:t>Présentez les travaux / aménagements à faire</a:t>
            </a:r>
          </a:p>
        </p:txBody>
      </p:sp>
      <p:sp>
        <p:nvSpPr>
          <p:cNvPr id="5" name="Google Shape;90;p13"/>
          <p:cNvSpPr txBox="1">
            <a:spLocks/>
          </p:cNvSpPr>
          <p:nvPr/>
        </p:nvSpPr>
        <p:spPr>
          <a:xfrm>
            <a:off x="283758" y="3356992"/>
            <a:ext cx="8576483" cy="794800"/>
          </a:xfrm>
          <a:prstGeom prst="rect">
            <a:avLst/>
          </a:prstGeom>
        </p:spPr>
        <p:txBody>
          <a:bodyPr spcFirstLastPara="1" lIns="100821" tIns="100821" rIns="100821" bIns="100821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500" dirty="0">
                <a:solidFill>
                  <a:schemeClr val="bg1">
                    <a:lumMod val="75000"/>
                  </a:schemeClr>
                </a:solidFill>
              </a:rPr>
              <a:t>Ajoutez ici le visuel</a:t>
            </a:r>
          </a:p>
        </p:txBody>
      </p:sp>
    </p:spTree>
    <p:extLst>
      <p:ext uri="{BB962C8B-B14F-4D97-AF65-F5344CB8AC3E}">
        <p14:creationId xmlns:p14="http://schemas.microsoft.com/office/powerpoint/2010/main" val="27298162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ce réservé du contenu 2">
            <a:extLst>
              <a:ext uri="{FF2B5EF4-FFF2-40B4-BE49-F238E27FC236}">
                <a16:creationId xmlns:a16="http://schemas.microsoft.com/office/drawing/2014/main" id="{AA29A648-9602-4B8B-A042-5AD0788BB38C}"/>
              </a:ext>
            </a:extLst>
          </p:cNvPr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 dirty="0"/>
          </a:p>
        </p:txBody>
      </p:sp>
      <p:sp>
        <p:nvSpPr>
          <p:cNvPr id="12292" name="Titre 1">
            <a:extLst>
              <a:ext uri="{FF2B5EF4-FFF2-40B4-BE49-F238E27FC236}">
                <a16:creationId xmlns:a16="http://schemas.microsoft.com/office/drawing/2014/main" id="{84382B43-E7BB-4C21-9BDA-380DC62ACC15}"/>
              </a:ext>
            </a:extLst>
          </p:cNvPr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fr-FR" altLang="fr-FR" sz="2200" dirty="0">
                <a:solidFill>
                  <a:srgbClr val="2727F1"/>
                </a:solidFill>
                <a:latin typeface="+mj-lt"/>
                <a:ea typeface="Segoe UI Historic"/>
                <a:cs typeface="Segoe UI Historic"/>
              </a:rPr>
              <a:t>Présentez les travaux / aménagements à faire</a:t>
            </a:r>
          </a:p>
        </p:txBody>
      </p:sp>
      <p:sp>
        <p:nvSpPr>
          <p:cNvPr id="5" name="Google Shape;90;p13"/>
          <p:cNvSpPr txBox="1">
            <a:spLocks/>
          </p:cNvSpPr>
          <p:nvPr/>
        </p:nvSpPr>
        <p:spPr>
          <a:xfrm>
            <a:off x="283758" y="3356992"/>
            <a:ext cx="8576483" cy="794800"/>
          </a:xfrm>
          <a:prstGeom prst="rect">
            <a:avLst/>
          </a:prstGeom>
        </p:spPr>
        <p:txBody>
          <a:bodyPr spcFirstLastPara="1" lIns="100821" tIns="100821" rIns="100821" bIns="100821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500" dirty="0">
                <a:solidFill>
                  <a:schemeClr val="bg1">
                    <a:lumMod val="75000"/>
                  </a:schemeClr>
                </a:solidFill>
              </a:rPr>
              <a:t>Ajoutez ici le visuel</a:t>
            </a:r>
          </a:p>
        </p:txBody>
      </p:sp>
    </p:spTree>
    <p:extLst>
      <p:ext uri="{BB962C8B-B14F-4D97-AF65-F5344CB8AC3E}">
        <p14:creationId xmlns:p14="http://schemas.microsoft.com/office/powerpoint/2010/main" val="8457653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ce réservé du contenu 2">
            <a:extLst>
              <a:ext uri="{FF2B5EF4-FFF2-40B4-BE49-F238E27FC236}">
                <a16:creationId xmlns:a16="http://schemas.microsoft.com/office/drawing/2014/main" id="{AA29A648-9602-4B8B-A042-5AD0788BB38C}"/>
              </a:ext>
            </a:extLst>
          </p:cNvPr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 dirty="0"/>
          </a:p>
        </p:txBody>
      </p:sp>
      <p:sp>
        <p:nvSpPr>
          <p:cNvPr id="12292" name="Titre 1">
            <a:extLst>
              <a:ext uri="{FF2B5EF4-FFF2-40B4-BE49-F238E27FC236}">
                <a16:creationId xmlns:a16="http://schemas.microsoft.com/office/drawing/2014/main" id="{84382B43-E7BB-4C21-9BDA-380DC62ACC15}"/>
              </a:ext>
            </a:extLst>
          </p:cNvPr>
          <p:cNvSpPr txBox="1">
            <a:spLocks/>
          </p:cNvSpPr>
          <p:nvPr/>
        </p:nvSpPr>
        <p:spPr bwMode="auto">
          <a:xfrm>
            <a:off x="0" y="26064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fr-FR" altLang="fr-FR" sz="2200" dirty="0">
                <a:solidFill>
                  <a:srgbClr val="2727F1"/>
                </a:solidFill>
                <a:latin typeface="+mj-lt"/>
                <a:ea typeface="Segoe UI Historic"/>
                <a:cs typeface="Segoe UI Historic"/>
              </a:rPr>
              <a:t>Présentez les personnes impliquées dans la gestion du monument</a:t>
            </a:r>
          </a:p>
          <a:p>
            <a:pPr algn="ctr">
              <a:spcBef>
                <a:spcPct val="0"/>
              </a:spcBef>
              <a:buNone/>
            </a:pPr>
            <a:r>
              <a:rPr lang="fr-FR" altLang="fr-FR" sz="1700" dirty="0">
                <a:solidFill>
                  <a:srgbClr val="2727F1"/>
                </a:solidFill>
                <a:latin typeface="+mj-lt"/>
                <a:ea typeface="Segoe UI Historic"/>
                <a:cs typeface="Segoe UI Historic"/>
              </a:rPr>
              <a:t>(famille, salariés, amis, bénévoles)</a:t>
            </a:r>
          </a:p>
        </p:txBody>
      </p:sp>
      <p:sp>
        <p:nvSpPr>
          <p:cNvPr id="4" name="Google Shape;90;p13"/>
          <p:cNvSpPr txBox="1">
            <a:spLocks/>
          </p:cNvSpPr>
          <p:nvPr/>
        </p:nvSpPr>
        <p:spPr>
          <a:xfrm>
            <a:off x="283758" y="3356992"/>
            <a:ext cx="8576483" cy="794800"/>
          </a:xfrm>
          <a:prstGeom prst="rect">
            <a:avLst/>
          </a:prstGeom>
        </p:spPr>
        <p:txBody>
          <a:bodyPr spcFirstLastPara="1" lIns="100821" tIns="100821" rIns="100821" bIns="100821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500" dirty="0">
                <a:solidFill>
                  <a:schemeClr val="bg1">
                    <a:lumMod val="75000"/>
                  </a:schemeClr>
                </a:solidFill>
              </a:rPr>
              <a:t>Ajoutez ici le visuel ou le texte</a:t>
            </a:r>
          </a:p>
        </p:txBody>
      </p:sp>
    </p:spTree>
    <p:extLst>
      <p:ext uri="{BB962C8B-B14F-4D97-AF65-F5344CB8AC3E}">
        <p14:creationId xmlns:p14="http://schemas.microsoft.com/office/powerpoint/2010/main" val="20245441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ce réservé du contenu 2">
            <a:extLst>
              <a:ext uri="{FF2B5EF4-FFF2-40B4-BE49-F238E27FC236}">
                <a16:creationId xmlns:a16="http://schemas.microsoft.com/office/drawing/2014/main" id="{AA29A648-9602-4B8B-A042-5AD0788BB38C}"/>
              </a:ext>
            </a:extLst>
          </p:cNvPr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 dirty="0"/>
          </a:p>
        </p:txBody>
      </p:sp>
      <p:sp>
        <p:nvSpPr>
          <p:cNvPr id="12292" name="Titre 1">
            <a:extLst>
              <a:ext uri="{FF2B5EF4-FFF2-40B4-BE49-F238E27FC236}">
                <a16:creationId xmlns:a16="http://schemas.microsoft.com/office/drawing/2014/main" id="{84382B43-E7BB-4C21-9BDA-380DC62ACC15}"/>
              </a:ext>
            </a:extLst>
          </p:cNvPr>
          <p:cNvSpPr txBox="1">
            <a:spLocks/>
          </p:cNvSpPr>
          <p:nvPr/>
        </p:nvSpPr>
        <p:spPr bwMode="auto">
          <a:xfrm>
            <a:off x="0" y="26064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fr-FR" altLang="fr-FR" sz="2200" dirty="0">
                <a:solidFill>
                  <a:srgbClr val="2727F1"/>
                </a:solidFill>
                <a:latin typeface="+mj-lt"/>
                <a:ea typeface="Segoe UI Historic"/>
                <a:cs typeface="Segoe UI Historic"/>
              </a:rPr>
              <a:t>Présentez les structures impliquées dans la gestion du monument</a:t>
            </a:r>
          </a:p>
          <a:p>
            <a:pPr algn="ctr">
              <a:spcBef>
                <a:spcPct val="0"/>
              </a:spcBef>
              <a:buNone/>
            </a:pPr>
            <a:r>
              <a:rPr lang="fr-FR" altLang="fr-FR" sz="1700" dirty="0">
                <a:solidFill>
                  <a:srgbClr val="2727F1"/>
                </a:solidFill>
                <a:latin typeface="+mj-lt"/>
                <a:ea typeface="Segoe UI Historic"/>
                <a:cs typeface="Segoe UI Historic"/>
              </a:rPr>
              <a:t>(sociétés commerciales, associations)</a:t>
            </a:r>
          </a:p>
        </p:txBody>
      </p:sp>
      <p:sp>
        <p:nvSpPr>
          <p:cNvPr id="4" name="Google Shape;90;p13"/>
          <p:cNvSpPr txBox="1">
            <a:spLocks/>
          </p:cNvSpPr>
          <p:nvPr/>
        </p:nvSpPr>
        <p:spPr>
          <a:xfrm>
            <a:off x="283758" y="3356992"/>
            <a:ext cx="8576483" cy="794800"/>
          </a:xfrm>
          <a:prstGeom prst="rect">
            <a:avLst/>
          </a:prstGeom>
        </p:spPr>
        <p:txBody>
          <a:bodyPr spcFirstLastPara="1" lIns="100821" tIns="100821" rIns="100821" bIns="100821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500" dirty="0">
                <a:solidFill>
                  <a:schemeClr val="bg1">
                    <a:lumMod val="75000"/>
                  </a:schemeClr>
                </a:solidFill>
              </a:rPr>
              <a:t>Ajoutez ici le visuel ou le texte</a:t>
            </a:r>
          </a:p>
        </p:txBody>
      </p:sp>
    </p:spTree>
    <p:extLst>
      <p:ext uri="{BB962C8B-B14F-4D97-AF65-F5344CB8AC3E}">
        <p14:creationId xmlns:p14="http://schemas.microsoft.com/office/powerpoint/2010/main" val="14449626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ce réservé du contenu 2">
            <a:extLst>
              <a:ext uri="{FF2B5EF4-FFF2-40B4-BE49-F238E27FC236}">
                <a16:creationId xmlns:a16="http://schemas.microsoft.com/office/drawing/2014/main" id="{AA29A648-9602-4B8B-A042-5AD0788BB38C}"/>
              </a:ext>
            </a:extLst>
          </p:cNvPr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 dirty="0"/>
          </a:p>
        </p:txBody>
      </p:sp>
      <p:sp>
        <p:nvSpPr>
          <p:cNvPr id="12292" name="Titre 1">
            <a:extLst>
              <a:ext uri="{FF2B5EF4-FFF2-40B4-BE49-F238E27FC236}">
                <a16:creationId xmlns:a16="http://schemas.microsoft.com/office/drawing/2014/main" id="{84382B43-E7BB-4C21-9BDA-380DC62ACC15}"/>
              </a:ext>
            </a:extLst>
          </p:cNvPr>
          <p:cNvSpPr txBox="1">
            <a:spLocks/>
          </p:cNvSpPr>
          <p:nvPr/>
        </p:nvSpPr>
        <p:spPr bwMode="auto">
          <a:xfrm>
            <a:off x="0" y="188640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fr-FR" altLang="fr-FR" sz="2200" dirty="0">
                <a:solidFill>
                  <a:srgbClr val="2727F1"/>
                </a:solidFill>
                <a:latin typeface="+mj-lt"/>
                <a:ea typeface="Segoe UI Historic"/>
                <a:cs typeface="Segoe UI Historic"/>
              </a:rPr>
              <a:t>Présentez toutes les activités déjà en place</a:t>
            </a:r>
          </a:p>
          <a:p>
            <a:pPr algn="ctr">
              <a:spcBef>
                <a:spcPct val="0"/>
              </a:spcBef>
              <a:buNone/>
            </a:pPr>
            <a:r>
              <a:rPr lang="fr-FR" altLang="fr-FR" sz="1700" dirty="0">
                <a:solidFill>
                  <a:srgbClr val="2727F1"/>
                </a:solidFill>
                <a:latin typeface="+mj-lt"/>
                <a:ea typeface="Segoe UI Historic"/>
                <a:cs typeface="Segoe UI Historic"/>
              </a:rPr>
              <a:t>(commerciales, culturelles, touristiques)</a:t>
            </a:r>
          </a:p>
        </p:txBody>
      </p:sp>
      <p:sp>
        <p:nvSpPr>
          <p:cNvPr id="4" name="Google Shape;90;p13"/>
          <p:cNvSpPr txBox="1">
            <a:spLocks/>
          </p:cNvSpPr>
          <p:nvPr/>
        </p:nvSpPr>
        <p:spPr>
          <a:xfrm>
            <a:off x="283758" y="3356992"/>
            <a:ext cx="8576483" cy="794800"/>
          </a:xfrm>
          <a:prstGeom prst="rect">
            <a:avLst/>
          </a:prstGeom>
        </p:spPr>
        <p:txBody>
          <a:bodyPr spcFirstLastPara="1" lIns="100821" tIns="100821" rIns="100821" bIns="100821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500" dirty="0">
                <a:solidFill>
                  <a:schemeClr val="bg1">
                    <a:lumMod val="75000"/>
                  </a:schemeClr>
                </a:solidFill>
              </a:rPr>
              <a:t>Ajoutez ici le visuel ou le texte</a:t>
            </a:r>
          </a:p>
        </p:txBody>
      </p:sp>
    </p:spTree>
    <p:extLst>
      <p:ext uri="{BB962C8B-B14F-4D97-AF65-F5344CB8AC3E}">
        <p14:creationId xmlns:p14="http://schemas.microsoft.com/office/powerpoint/2010/main" val="518807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ce réservé du contenu 2">
            <a:extLst>
              <a:ext uri="{FF2B5EF4-FFF2-40B4-BE49-F238E27FC236}">
                <a16:creationId xmlns:a16="http://schemas.microsoft.com/office/drawing/2014/main" id="{AA29A648-9602-4B8B-A042-5AD0788BB38C}"/>
              </a:ext>
            </a:extLst>
          </p:cNvPr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 dirty="0"/>
          </a:p>
        </p:txBody>
      </p:sp>
      <p:sp>
        <p:nvSpPr>
          <p:cNvPr id="12292" name="Titre 1">
            <a:extLst>
              <a:ext uri="{FF2B5EF4-FFF2-40B4-BE49-F238E27FC236}">
                <a16:creationId xmlns:a16="http://schemas.microsoft.com/office/drawing/2014/main" id="{84382B43-E7BB-4C21-9BDA-380DC62ACC15}"/>
              </a:ext>
            </a:extLst>
          </p:cNvPr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fr-FR" altLang="fr-FR" sz="2200" dirty="0">
                <a:solidFill>
                  <a:srgbClr val="2727F1"/>
                </a:solidFill>
                <a:latin typeface="+mj-lt"/>
                <a:ea typeface="Segoe UI Historic"/>
                <a:cs typeface="Segoe UI Historic"/>
              </a:rPr>
              <a:t>Présentez vos futurs projets pour le monument (1)</a:t>
            </a:r>
          </a:p>
        </p:txBody>
      </p:sp>
      <p:sp>
        <p:nvSpPr>
          <p:cNvPr id="4" name="Google Shape;90;p13"/>
          <p:cNvSpPr txBox="1">
            <a:spLocks/>
          </p:cNvSpPr>
          <p:nvPr/>
        </p:nvSpPr>
        <p:spPr>
          <a:xfrm>
            <a:off x="283758" y="3356992"/>
            <a:ext cx="8576483" cy="794800"/>
          </a:xfrm>
          <a:prstGeom prst="rect">
            <a:avLst/>
          </a:prstGeom>
        </p:spPr>
        <p:txBody>
          <a:bodyPr spcFirstLastPara="1" lIns="100821" tIns="100821" rIns="100821" bIns="100821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500" dirty="0">
                <a:solidFill>
                  <a:schemeClr val="bg1">
                    <a:lumMod val="75000"/>
                  </a:schemeClr>
                </a:solidFill>
              </a:rPr>
              <a:t>Ajoutez ici le visuel ou le texte</a:t>
            </a:r>
          </a:p>
        </p:txBody>
      </p:sp>
    </p:spTree>
    <p:extLst>
      <p:ext uri="{BB962C8B-B14F-4D97-AF65-F5344CB8AC3E}">
        <p14:creationId xmlns:p14="http://schemas.microsoft.com/office/powerpoint/2010/main" val="17885157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727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1"/>
          <p:cNvSpPr txBox="1">
            <a:spLocks noChangeArrowheads="1"/>
          </p:cNvSpPr>
          <p:nvPr/>
        </p:nvSpPr>
        <p:spPr bwMode="auto">
          <a:xfrm>
            <a:off x="683568" y="3356992"/>
            <a:ext cx="8280400" cy="2723823"/>
          </a:xfrm>
          <a:prstGeom prst="rect">
            <a:avLst/>
          </a:prstGeom>
          <a:noFill/>
          <a:ln w="12700">
            <a:noFill/>
            <a:prstDash val="lg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Segoe UI Historic" panose="020B0502040204020203" pitchFamily="34" charset="0"/>
                <a:cs typeface="Segoe UI Historic" panose="020B0502040204020203" pitchFamily="34" charset="0"/>
              </a:rPr>
              <a:t>► Attention, en cas de non-respect des règles ci-après,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altLang="fr-FR" sz="1500" b="1" i="0" u="sng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cs typeface="Segoe UI Historic" panose="020B0502040204020203" pitchFamily="34" charset="0"/>
              </a:rPr>
              <a:t>votre dossier ne sera pas examiné par le jury</a:t>
            </a: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cs typeface="Segoe UI Historic" panose="020B0502040204020203" pitchFamily="34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5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</a:rPr>
              <a:t>RÈGLES GÉNÉRALES À RESPECTER :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¨"/>
              <a:tabLst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</a:rPr>
              <a:t>Conserver le format des diapositives : standard (4:3)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¨"/>
              <a:tabLst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</a:rPr>
              <a:t>Limiter les textes informatifs, privilégier les images </a:t>
            </a:r>
          </a:p>
          <a:p>
            <a:pPr marL="285750" indent="-285750">
              <a:spcBef>
                <a:spcPct val="30000"/>
              </a:spcBef>
              <a:buFont typeface="Symbol" panose="05050102010706020507" pitchFamily="18" charset="2"/>
              <a:buChar char="¨"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</a:rPr>
              <a:t>Utiliser des photographies </a:t>
            </a:r>
            <a:r>
              <a:rPr kumimoji="0" lang="fr-FR" altLang="fr-FR" sz="15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</a:rPr>
              <a:t>de qualité </a:t>
            </a:r>
            <a:r>
              <a:rPr kumimoji="0" lang="fr-FR" altLang="fr-FR" sz="15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(Haute Définition de préférence)</a:t>
            </a:r>
            <a:endParaRPr kumimoji="0" lang="fr-FR" altLang="fr-FR" sz="15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¨"/>
              <a:tabLst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</a:rPr>
              <a:t>Préférer une grande image plutôt que plusieurs petites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¨"/>
              <a:tabLst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</a:rPr>
              <a:t>Légender toutes les images</a:t>
            </a:r>
          </a:p>
        </p:txBody>
      </p:sp>
      <p:sp>
        <p:nvSpPr>
          <p:cNvPr id="2" name="Rectangle 1"/>
          <p:cNvSpPr/>
          <p:nvPr/>
        </p:nvSpPr>
        <p:spPr>
          <a:xfrm>
            <a:off x="0" y="0"/>
            <a:ext cx="9144000" cy="29249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ZoneTexte 1"/>
          <p:cNvSpPr txBox="1">
            <a:spLocks noChangeArrowheads="1"/>
          </p:cNvSpPr>
          <p:nvPr/>
        </p:nvSpPr>
        <p:spPr bwMode="auto">
          <a:xfrm>
            <a:off x="431800" y="908720"/>
            <a:ext cx="8280400" cy="1635832"/>
          </a:xfrm>
          <a:prstGeom prst="rect">
            <a:avLst/>
          </a:prstGeom>
          <a:noFill/>
          <a:ln w="12700">
            <a:noFill/>
            <a:prstDash val="lg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700" b="1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+mj-lt"/>
                <a:ea typeface="Segoe UI Historic" panose="020B0502040204020203" pitchFamily="34" charset="0"/>
                <a:cs typeface="Segoe UI Historic" panose="020B0502040204020203" pitchFamily="34" charset="0"/>
              </a:rPr>
              <a:t>► La présentation photographique est </a:t>
            </a:r>
            <a:r>
              <a:rPr kumimoji="0" lang="fr-FR" altLang="fr-FR" sz="1700" b="1" i="0" u="sng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+mj-lt"/>
                <a:ea typeface="Segoe UI Historic" panose="020B0502040204020203" pitchFamily="34" charset="0"/>
                <a:cs typeface="Segoe UI Historic" panose="020B0502040204020203" pitchFamily="34" charset="0"/>
              </a:rPr>
              <a:t>le document visuel</a:t>
            </a:r>
            <a:r>
              <a:rPr kumimoji="0" lang="fr-FR" altLang="fr-FR" sz="1700" b="1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+mj-lt"/>
                <a:ea typeface="Segoe UI Historic" panose="020B0502040204020203" pitchFamily="34" charset="0"/>
                <a:cs typeface="Segoe UI Historic" panose="020B0502040204020203" pitchFamily="34" charset="0"/>
              </a:rPr>
              <a:t> présenté au jury,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700" b="1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+mj-lt"/>
                <a:ea typeface="Segoe UI Historic" panose="020B0502040204020203" pitchFamily="34" charset="0"/>
                <a:cs typeface="Segoe UI Historic" panose="020B0502040204020203" pitchFamily="34" charset="0"/>
              </a:rPr>
              <a:t>à vous de le rendre attrayant et compréhensible.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700" b="1" i="0" u="none" strike="noStrike" kern="1200" cap="none" spc="0" normalizeH="0" baseline="0" noProof="0" dirty="0">
              <a:ln>
                <a:noFill/>
              </a:ln>
              <a:solidFill>
                <a:srgbClr val="2727F1"/>
              </a:solidFill>
              <a:effectLst/>
              <a:uLnTx/>
              <a:uFillTx/>
              <a:latin typeface="+mj-lt"/>
              <a:ea typeface="Segoe UI Historic" panose="020B0502040204020203" pitchFamily="34" charset="0"/>
              <a:cs typeface="Segoe UI Historic" panose="020B0502040204020203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700" b="1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Calibri"/>
                <a:ea typeface="+mn-ea"/>
                <a:cs typeface="Segoe UI Historic" panose="020B0502040204020203" pitchFamily="34" charset="0"/>
              </a:rPr>
              <a:t>Le présent </a:t>
            </a:r>
            <a:r>
              <a:rPr kumimoji="0" lang="fr-FR" altLang="fr-FR" sz="1700" b="1" i="0" u="none" strike="noStrike" kern="1200" cap="none" spc="0" normalizeH="0" baseline="0" noProof="0" dirty="0" err="1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Calibri"/>
                <a:ea typeface="+mn-ea"/>
                <a:cs typeface="Segoe UI Historic" panose="020B0502040204020203" pitchFamily="34" charset="0"/>
              </a:rPr>
              <a:t>powerpoint</a:t>
            </a:r>
            <a:r>
              <a:rPr kumimoji="0" lang="fr-FR" altLang="fr-FR" sz="1700" b="1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Calibri"/>
                <a:ea typeface="+mn-ea"/>
                <a:cs typeface="Segoe UI Historic" panose="020B0502040204020203" pitchFamily="34" charset="0"/>
              </a:rPr>
              <a:t> est un modèle, vous êtes libre d’ajouter votre propre charte graphique. </a:t>
            </a:r>
          </a:p>
        </p:txBody>
      </p:sp>
    </p:spTree>
    <p:extLst>
      <p:ext uri="{BB962C8B-B14F-4D97-AF65-F5344CB8AC3E}">
        <p14:creationId xmlns:p14="http://schemas.microsoft.com/office/powerpoint/2010/main" val="182398125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ce réservé du contenu 2">
            <a:extLst>
              <a:ext uri="{FF2B5EF4-FFF2-40B4-BE49-F238E27FC236}">
                <a16:creationId xmlns:a16="http://schemas.microsoft.com/office/drawing/2014/main" id="{AA29A648-9602-4B8B-A042-5AD0788BB38C}"/>
              </a:ext>
            </a:extLst>
          </p:cNvPr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 dirty="0"/>
          </a:p>
        </p:txBody>
      </p:sp>
      <p:sp>
        <p:nvSpPr>
          <p:cNvPr id="12292" name="Titre 1">
            <a:extLst>
              <a:ext uri="{FF2B5EF4-FFF2-40B4-BE49-F238E27FC236}">
                <a16:creationId xmlns:a16="http://schemas.microsoft.com/office/drawing/2014/main" id="{84382B43-E7BB-4C21-9BDA-380DC62ACC15}"/>
              </a:ext>
            </a:extLst>
          </p:cNvPr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fr-FR" altLang="fr-FR" sz="2200" dirty="0">
                <a:solidFill>
                  <a:srgbClr val="2727F1"/>
                </a:solidFill>
                <a:latin typeface="+mj-lt"/>
                <a:ea typeface="Segoe UI Historic"/>
                <a:cs typeface="Segoe UI Historic"/>
              </a:rPr>
              <a:t>Présentez vos futurs projets pour le monument (2)</a:t>
            </a:r>
          </a:p>
        </p:txBody>
      </p:sp>
      <p:sp>
        <p:nvSpPr>
          <p:cNvPr id="4" name="Google Shape;90;p13"/>
          <p:cNvSpPr txBox="1">
            <a:spLocks/>
          </p:cNvSpPr>
          <p:nvPr/>
        </p:nvSpPr>
        <p:spPr>
          <a:xfrm>
            <a:off x="283758" y="3356992"/>
            <a:ext cx="8576483" cy="794800"/>
          </a:xfrm>
          <a:prstGeom prst="rect">
            <a:avLst/>
          </a:prstGeom>
        </p:spPr>
        <p:txBody>
          <a:bodyPr spcFirstLastPara="1" lIns="100821" tIns="100821" rIns="100821" bIns="100821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500" dirty="0">
                <a:solidFill>
                  <a:schemeClr val="bg1">
                    <a:lumMod val="75000"/>
                  </a:schemeClr>
                </a:solidFill>
              </a:rPr>
              <a:t>Ajoutez ici le visuel ou le texte</a:t>
            </a:r>
          </a:p>
        </p:txBody>
      </p:sp>
    </p:spTree>
    <p:extLst>
      <p:ext uri="{BB962C8B-B14F-4D97-AF65-F5344CB8AC3E}">
        <p14:creationId xmlns:p14="http://schemas.microsoft.com/office/powerpoint/2010/main" val="164546691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ce réservé du contenu 2">
            <a:extLst>
              <a:ext uri="{FF2B5EF4-FFF2-40B4-BE49-F238E27FC236}">
                <a16:creationId xmlns:a16="http://schemas.microsoft.com/office/drawing/2014/main" id="{AA29A648-9602-4B8B-A042-5AD0788BB38C}"/>
              </a:ext>
            </a:extLst>
          </p:cNvPr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 dirty="0"/>
          </a:p>
        </p:txBody>
      </p:sp>
      <p:sp>
        <p:nvSpPr>
          <p:cNvPr id="12292" name="Titre 1">
            <a:extLst>
              <a:ext uri="{FF2B5EF4-FFF2-40B4-BE49-F238E27FC236}">
                <a16:creationId xmlns:a16="http://schemas.microsoft.com/office/drawing/2014/main" id="{84382B43-E7BB-4C21-9BDA-380DC62ACC15}"/>
              </a:ext>
            </a:extLst>
          </p:cNvPr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fr-FR" altLang="fr-FR" sz="2200" dirty="0">
                <a:solidFill>
                  <a:srgbClr val="2727F1"/>
                </a:solidFill>
                <a:latin typeface="+mj-lt"/>
                <a:ea typeface="Segoe UI Historic"/>
                <a:cs typeface="Segoe UI Historic"/>
              </a:rPr>
              <a:t>Présentez vos futurs projets pour le monument (3)</a:t>
            </a:r>
          </a:p>
        </p:txBody>
      </p:sp>
      <p:sp>
        <p:nvSpPr>
          <p:cNvPr id="4" name="Google Shape;90;p13"/>
          <p:cNvSpPr txBox="1">
            <a:spLocks/>
          </p:cNvSpPr>
          <p:nvPr/>
        </p:nvSpPr>
        <p:spPr>
          <a:xfrm>
            <a:off x="283758" y="3356992"/>
            <a:ext cx="8576483" cy="794800"/>
          </a:xfrm>
          <a:prstGeom prst="rect">
            <a:avLst/>
          </a:prstGeom>
        </p:spPr>
        <p:txBody>
          <a:bodyPr spcFirstLastPara="1" lIns="100821" tIns="100821" rIns="100821" bIns="100821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500" dirty="0">
                <a:solidFill>
                  <a:schemeClr val="bg1">
                    <a:lumMod val="75000"/>
                  </a:schemeClr>
                </a:solidFill>
              </a:rPr>
              <a:t>Ajoutez ici le visuel ou le texte</a:t>
            </a:r>
          </a:p>
        </p:txBody>
      </p:sp>
    </p:spTree>
    <p:extLst>
      <p:ext uri="{BB962C8B-B14F-4D97-AF65-F5344CB8AC3E}">
        <p14:creationId xmlns:p14="http://schemas.microsoft.com/office/powerpoint/2010/main" val="394561659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-41564" y="11113"/>
            <a:ext cx="9222076" cy="6846887"/>
          </a:xfrm>
          <a:prstGeom prst="rect">
            <a:avLst/>
          </a:prstGeom>
          <a:solidFill>
            <a:srgbClr val="2727F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Rectangle 2"/>
          <p:cNvSpPr>
            <a:spLocks noGrp="1"/>
          </p:cNvSpPr>
          <p:nvPr>
            <p:ph type="title" idx="4294967295"/>
          </p:nvPr>
        </p:nvSpPr>
        <p:spPr>
          <a:xfrm>
            <a:off x="950913" y="1433513"/>
            <a:ext cx="7343775" cy="623887"/>
          </a:xfrm>
        </p:spPr>
        <p:txBody>
          <a:bodyPr/>
          <a:lstStyle/>
          <a:p>
            <a:r>
              <a:rPr lang="fr-FR" altLang="fr-FR" sz="2000" b="1">
                <a:solidFill>
                  <a:srgbClr val="2727F1"/>
                </a:solidFill>
                <a:latin typeface="Gilroy" panose="00000500000000000000" pitchFamily="50" charset="0"/>
              </a:rPr>
              <a:t>QUELQUES CONSEILS</a:t>
            </a:r>
            <a:br>
              <a:rPr lang="fr-FR" altLang="fr-FR" sz="2000" b="1">
                <a:solidFill>
                  <a:srgbClr val="2727F1"/>
                </a:solidFill>
                <a:latin typeface="Gilroy" panose="00000500000000000000" pitchFamily="50" charset="0"/>
              </a:rPr>
            </a:br>
            <a:r>
              <a:rPr lang="fr-FR" altLang="fr-FR" sz="2000" b="1">
                <a:solidFill>
                  <a:srgbClr val="2727F1"/>
                </a:solidFill>
                <a:latin typeface="Gilroy" panose="00000500000000000000" pitchFamily="50" charset="0"/>
              </a:rPr>
              <a:t>POUR METTRE EN VALEUR VOTRE PROJET</a:t>
            </a:r>
          </a:p>
        </p:txBody>
      </p:sp>
      <p:sp>
        <p:nvSpPr>
          <p:cNvPr id="8" name="Rectangle 7"/>
          <p:cNvSpPr/>
          <p:nvPr/>
        </p:nvSpPr>
        <p:spPr>
          <a:xfrm>
            <a:off x="-41564" y="11113"/>
            <a:ext cx="9222076" cy="44018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ZoneTexte 1"/>
          <p:cNvSpPr txBox="1">
            <a:spLocks noChangeArrowheads="1"/>
          </p:cNvSpPr>
          <p:nvPr/>
        </p:nvSpPr>
        <p:spPr bwMode="auto">
          <a:xfrm>
            <a:off x="402241" y="4643293"/>
            <a:ext cx="8280400" cy="2028248"/>
          </a:xfrm>
          <a:prstGeom prst="rect">
            <a:avLst/>
          </a:prstGeom>
          <a:noFill/>
          <a:ln w="12700">
            <a:noFill/>
            <a:prstDash val="lg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 Historic" panose="020B0502040204020203" pitchFamily="34" charset="0"/>
              <a:ea typeface="+mn-ea"/>
              <a:cs typeface="Segoe UI Historic" panose="020B0502040204020203" pitchFamily="34" charset="0"/>
            </a:endParaRPr>
          </a:p>
          <a:p>
            <a:pPr algn="ctr">
              <a:spcBef>
                <a:spcPct val="30000"/>
              </a:spcBef>
              <a:buFontTx/>
              <a:buNone/>
            </a:pPr>
            <a:r>
              <a:rPr kumimoji="0" lang="fr-FR" altLang="fr-FR" sz="15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j-lt"/>
                <a:cs typeface="Segoe UI Historic" panose="020B0502040204020203" pitchFamily="34" charset="0"/>
              </a:rPr>
              <a:t>► Remarque : </a:t>
            </a:r>
            <a:r>
              <a:rPr lang="fr-FR" altLang="fr-FR" sz="1400" noProof="0" dirty="0">
                <a:solidFill>
                  <a:schemeClr val="bg1"/>
                </a:solidFill>
                <a:latin typeface="+mj-lt"/>
                <a:ea typeface="Segoe UI Historic" panose="020B0502040204020203" pitchFamily="34" charset="0"/>
                <a:cs typeface="Segoe UI Historic" panose="020B0502040204020203" pitchFamily="34" charset="0"/>
              </a:rPr>
              <a:t>l</a:t>
            </a:r>
            <a:r>
              <a:rPr lang="fr-FR" altLang="fr-FR" sz="1400" dirty="0">
                <a:solidFill>
                  <a:schemeClr val="bg1"/>
                </a:solidFill>
                <a:latin typeface="+mj-lt"/>
                <a:ea typeface="Segoe UI Historic" panose="020B0502040204020203" pitchFamily="34" charset="0"/>
                <a:cs typeface="Segoe UI Historic" panose="020B0502040204020203" pitchFamily="34" charset="0"/>
              </a:rPr>
              <a:t>e budget prévisionnel sur </a:t>
            </a:r>
            <a:r>
              <a:rPr lang="fr-FR" altLang="fr-FR" sz="1400">
                <a:solidFill>
                  <a:schemeClr val="bg1"/>
                </a:solidFill>
                <a:latin typeface="+mj-lt"/>
                <a:ea typeface="Segoe UI Historic" panose="020B0502040204020203" pitchFamily="34" charset="0"/>
                <a:cs typeface="Segoe UI Historic" panose="020B0502040204020203" pitchFamily="34" charset="0"/>
              </a:rPr>
              <a:t>cinq ans est </a:t>
            </a:r>
            <a:r>
              <a:rPr lang="fr-FR" altLang="fr-FR" sz="1400" dirty="0">
                <a:solidFill>
                  <a:schemeClr val="bg1"/>
                </a:solidFill>
                <a:latin typeface="+mj-lt"/>
                <a:ea typeface="Segoe UI Historic" panose="020B0502040204020203" pitchFamily="34" charset="0"/>
                <a:cs typeface="Segoe UI Historic" panose="020B0502040204020203" pitchFamily="34" charset="0"/>
              </a:rPr>
              <a:t>une pièce justificative obligatoire</a:t>
            </a:r>
          </a:p>
          <a:p>
            <a:pPr algn="ctr">
              <a:spcBef>
                <a:spcPct val="30000"/>
              </a:spcBef>
              <a:buFontTx/>
              <a:buNone/>
            </a:pPr>
            <a:r>
              <a:rPr lang="fr-FR" altLang="fr-FR" sz="1400" dirty="0">
                <a:solidFill>
                  <a:schemeClr val="bg1"/>
                </a:solidFill>
                <a:latin typeface="+mj-lt"/>
                <a:ea typeface="Segoe UI Historic" panose="020B0502040204020203" pitchFamily="34" charset="0"/>
                <a:cs typeface="Segoe UI Historic" panose="020B0502040204020203" pitchFamily="34" charset="0"/>
              </a:rPr>
              <a:t>qui doit être jointe au dossier de candidature.</a:t>
            </a:r>
          </a:p>
          <a:p>
            <a:pPr algn="ctr">
              <a:spcBef>
                <a:spcPct val="30000"/>
              </a:spcBef>
              <a:buFontTx/>
              <a:buNone/>
            </a:pPr>
            <a:endParaRPr lang="fr-FR" altLang="fr-FR" sz="1400" dirty="0">
              <a:solidFill>
                <a:schemeClr val="bg1"/>
              </a:solidFill>
              <a:latin typeface="+mj-lt"/>
              <a:ea typeface="Segoe UI Historic" panose="020B0502040204020203" pitchFamily="34" charset="0"/>
              <a:cs typeface="Segoe UI Historic" panose="020B0502040204020203" pitchFamily="34" charset="0"/>
            </a:endParaRPr>
          </a:p>
          <a:p>
            <a:pPr algn="ctr">
              <a:spcBef>
                <a:spcPct val="30000"/>
              </a:spcBef>
              <a:buFontTx/>
              <a:buNone/>
            </a:pPr>
            <a:r>
              <a:rPr lang="fr-FR" altLang="fr-FR" sz="1400" dirty="0">
                <a:solidFill>
                  <a:schemeClr val="bg1"/>
                </a:solidFill>
                <a:latin typeface="+mj-lt"/>
                <a:ea typeface="Segoe UI Historic" panose="020B0502040204020203" pitchFamily="34" charset="0"/>
                <a:cs typeface="Segoe UI Historic" panose="020B0502040204020203" pitchFamily="34" charset="0"/>
              </a:rPr>
              <a:t> Vous pouvez l’intégrer à cette partie du Powerpoint (forme libre)</a:t>
            </a:r>
          </a:p>
          <a:p>
            <a:pPr algn="ctr">
              <a:spcBef>
                <a:spcPct val="30000"/>
              </a:spcBef>
              <a:buFontTx/>
              <a:buNone/>
            </a:pPr>
            <a:r>
              <a:rPr lang="fr-FR" altLang="fr-FR" sz="1400" dirty="0">
                <a:solidFill>
                  <a:schemeClr val="bg1"/>
                </a:solidFill>
                <a:latin typeface="+mj-lt"/>
                <a:ea typeface="Segoe UI Historic" panose="020B0502040204020203" pitchFamily="34" charset="0"/>
                <a:cs typeface="Segoe UI Historic" panose="020B0502040204020203" pitchFamily="34" charset="0"/>
              </a:rPr>
              <a:t>ou en faire une pièce justificative indépendante à joindre à votre dossier.</a:t>
            </a:r>
            <a:endParaRPr kumimoji="0" lang="fr-FR" altLang="fr-FR" sz="15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cs typeface="Segoe UI Historic" panose="020B0502040204020203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5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 Historic" panose="020B0502040204020203" pitchFamily="34" charset="0"/>
              <a:ea typeface="+mn-ea"/>
              <a:cs typeface="Segoe UI Historic" panose="020B0502040204020203" pitchFamily="34" charset="0"/>
            </a:endParaRPr>
          </a:p>
        </p:txBody>
      </p:sp>
      <p:sp>
        <p:nvSpPr>
          <p:cNvPr id="9" name="ZoneTexte 1"/>
          <p:cNvSpPr txBox="1">
            <a:spLocks noChangeArrowheads="1"/>
          </p:cNvSpPr>
          <p:nvPr/>
        </p:nvSpPr>
        <p:spPr bwMode="auto">
          <a:xfrm>
            <a:off x="402241" y="1604480"/>
            <a:ext cx="8280400" cy="2423740"/>
          </a:xfrm>
          <a:prstGeom prst="rect">
            <a:avLst/>
          </a:prstGeom>
          <a:noFill/>
          <a:ln w="12700">
            <a:noFill/>
            <a:prstDash val="lg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+mj-lt"/>
                <a:ea typeface="Segoe UI Historic" panose="020B0502040204020203" pitchFamily="34" charset="0"/>
                <a:cs typeface="Segoe UI Historic" panose="020B0502040204020203" pitchFamily="34" charset="0"/>
              </a:rPr>
              <a:t>► Attention, en cas de non-respect des règles ci-après,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altLang="fr-FR" sz="1500" b="1" i="0" u="sng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+mj-lt"/>
                <a:cs typeface="Segoe UI Historic" panose="020B0502040204020203" pitchFamily="34" charset="0"/>
              </a:rPr>
              <a:t>votre dossier ne sera pas examiné par le jury</a:t>
            </a:r>
            <a:r>
              <a:rPr kumimoji="0" lang="fr-FR" altLang="fr-FR" sz="1500" b="1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+mj-lt"/>
                <a:cs typeface="Segoe UI Historic" panose="020B0502040204020203" pitchFamily="34" charset="0"/>
              </a:rPr>
              <a:t>.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fr-FR" altLang="fr-FR" sz="1500" b="1" i="0" u="none" strike="noStrike" kern="1200" cap="none" spc="0" normalizeH="0" baseline="0" noProof="0" dirty="0">
              <a:ln>
                <a:noFill/>
              </a:ln>
              <a:solidFill>
                <a:srgbClr val="2727F1"/>
              </a:solidFill>
              <a:effectLst/>
              <a:uLnTx/>
              <a:uFillTx/>
              <a:latin typeface="+mj-lt"/>
              <a:cs typeface="Segoe UI Historic" panose="020B0502040204020203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500" b="0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+mj-lt"/>
                <a:cs typeface="Segoe UI Historic" panose="020B0502040204020203" pitchFamily="34" charset="0"/>
              </a:rPr>
              <a:t>1- La partie financière (investissements réalisés et futurs ; plan de financement) est essentielle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500" b="0" i="0" u="none" strike="noStrike" kern="1200" cap="none" spc="0" normalizeH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+mj-lt"/>
                <a:cs typeface="Segoe UI Historic" panose="020B0502040204020203" pitchFamily="34" charset="0"/>
              </a:rPr>
              <a:t>    pour l’étude</a:t>
            </a:r>
            <a:r>
              <a:rPr lang="fr-FR" altLang="fr-FR" sz="1500" dirty="0">
                <a:solidFill>
                  <a:srgbClr val="2727F1"/>
                </a:solidFill>
                <a:latin typeface="+mj-lt"/>
                <a:cs typeface="Segoe UI Historic" panose="020B0502040204020203" pitchFamily="34" charset="0"/>
              </a:rPr>
              <a:t> </a:t>
            </a:r>
            <a:r>
              <a:rPr kumimoji="0" lang="fr-FR" altLang="fr-FR" sz="1500" b="0" i="0" u="none" strike="noStrike" kern="1200" cap="none" spc="0" normalizeH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+mj-lt"/>
                <a:cs typeface="Segoe UI Historic" panose="020B0502040204020203" pitchFamily="34" charset="0"/>
              </a:rPr>
              <a:t>de votre projet et doit donc être complétée.</a:t>
            </a:r>
            <a:endParaRPr kumimoji="0" lang="fr-FR" altLang="fr-FR" sz="1500" b="0" i="0" u="none" strike="noStrike" kern="1200" cap="none" spc="0" normalizeH="0" baseline="0" noProof="0" dirty="0">
              <a:ln>
                <a:noFill/>
              </a:ln>
              <a:solidFill>
                <a:srgbClr val="2727F1"/>
              </a:solidFill>
              <a:effectLst/>
              <a:uLnTx/>
              <a:uFillTx/>
              <a:latin typeface="+mj-lt"/>
              <a:cs typeface="Segoe UI Historic" panose="020B0502040204020203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500" b="0" i="0" u="none" strike="noStrike" kern="1200" cap="none" spc="0" normalizeH="0" baseline="0" noProof="0" dirty="0">
              <a:ln>
                <a:noFill/>
              </a:ln>
              <a:solidFill>
                <a:srgbClr val="2727F1"/>
              </a:solidFill>
              <a:effectLst/>
              <a:uLnTx/>
              <a:uFillTx/>
              <a:latin typeface="+mj-lt"/>
              <a:cs typeface="Segoe UI Historic" panose="020B0502040204020203" pitchFamily="34" charset="0"/>
            </a:endParaRPr>
          </a:p>
          <a:p>
            <a:pPr lvl="0">
              <a:spcBef>
                <a:spcPct val="30000"/>
              </a:spcBef>
              <a:buNone/>
              <a:defRPr/>
            </a:pPr>
            <a:r>
              <a:rPr kumimoji="0" lang="fr-FR" altLang="fr-FR" sz="1500" b="0" i="0" u="none" strike="noStrike" kern="1200" cap="none" spc="0" normalizeH="0" baseline="0" noProof="0" dirty="0">
                <a:ln>
                  <a:noFill/>
                </a:ln>
                <a:solidFill>
                  <a:srgbClr val="2727F1"/>
                </a:solidFill>
                <a:effectLst/>
                <a:uLnTx/>
                <a:uFillTx/>
                <a:latin typeface="+mj-lt"/>
                <a:cs typeface="Segoe UI Historic" panose="020B0502040204020203" pitchFamily="34" charset="0"/>
              </a:rPr>
              <a:t>2- </a:t>
            </a:r>
            <a:r>
              <a:rPr lang="fr-FR" altLang="fr-FR" sz="1500" dirty="0">
                <a:solidFill>
                  <a:srgbClr val="2727F1"/>
                </a:solidFill>
                <a:latin typeface="+mj-lt"/>
                <a:cs typeface="Segoe UI Historic" panose="020B0502040204020203" pitchFamily="34" charset="0"/>
              </a:rPr>
              <a:t>Les tableaux qui suivent dans les prochaines slides sont des modèles, vous êtes libre de   </a:t>
            </a:r>
          </a:p>
          <a:p>
            <a:pPr lvl="0">
              <a:spcBef>
                <a:spcPct val="30000"/>
              </a:spcBef>
              <a:buNone/>
              <a:defRPr/>
            </a:pPr>
            <a:r>
              <a:rPr lang="fr-FR" altLang="fr-FR" sz="1500" dirty="0">
                <a:solidFill>
                  <a:srgbClr val="2727F1"/>
                </a:solidFill>
                <a:latin typeface="+mj-lt"/>
                <a:cs typeface="Segoe UI Historic" panose="020B0502040204020203" pitchFamily="34" charset="0"/>
              </a:rPr>
              <a:t>    modifier la forme selon vos besoins.</a:t>
            </a:r>
            <a:endParaRPr kumimoji="0" lang="fr-FR" altLang="fr-FR" sz="1500" b="0" i="0" u="none" strike="noStrike" kern="1200" cap="none" spc="0" normalizeH="0" baseline="0" noProof="0" dirty="0">
              <a:ln>
                <a:noFill/>
              </a:ln>
              <a:solidFill>
                <a:srgbClr val="2727F1"/>
              </a:solidFill>
              <a:effectLst/>
              <a:uLnTx/>
              <a:uFillTx/>
              <a:latin typeface="+mj-lt"/>
              <a:cs typeface="Segoe UI Historic" panose="020B0502040204020203" pitchFamily="34" charset="0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564" y="260648"/>
            <a:ext cx="2014074" cy="648072"/>
          </a:xfrm>
          <a:prstGeom prst="rect">
            <a:avLst/>
          </a:prstGeom>
        </p:spPr>
      </p:pic>
      <p:sp>
        <p:nvSpPr>
          <p:cNvPr id="11" name="Titre 1"/>
          <p:cNvSpPr txBox="1">
            <a:spLocks/>
          </p:cNvSpPr>
          <p:nvPr/>
        </p:nvSpPr>
        <p:spPr bwMode="auto">
          <a:xfrm>
            <a:off x="107504" y="260648"/>
            <a:ext cx="1512168" cy="574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2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j-lt"/>
                <a:ea typeface="+mn-ea"/>
                <a:cs typeface="Segoe UI Historic" panose="020B0502040204020203" pitchFamily="34" charset="0"/>
              </a:rPr>
              <a:t>Budget</a:t>
            </a:r>
          </a:p>
        </p:txBody>
      </p:sp>
    </p:spTree>
    <p:extLst>
      <p:ext uri="{BB962C8B-B14F-4D97-AF65-F5344CB8AC3E}">
        <p14:creationId xmlns:p14="http://schemas.microsoft.com/office/powerpoint/2010/main" val="13736516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534" name="Group 174">
            <a:extLst>
              <a:ext uri="{FF2B5EF4-FFF2-40B4-BE49-F238E27FC236}">
                <a16:creationId xmlns:a16="http://schemas.microsoft.com/office/drawing/2014/main" id="{871952B9-8DBB-4384-ACF5-B0BB64EF85B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61383429"/>
              </p:ext>
            </p:extLst>
          </p:nvPr>
        </p:nvGraphicFramePr>
        <p:xfrm>
          <a:off x="323850" y="1124744"/>
          <a:ext cx="8496300" cy="4964611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1583854">
                  <a:extLst>
                    <a:ext uri="{9D8B030D-6E8A-4147-A177-3AD203B41FA5}">
                      <a16:colId xmlns:a16="http://schemas.microsoft.com/office/drawing/2014/main" val="3330143236"/>
                    </a:ext>
                  </a:extLst>
                </a:gridCol>
                <a:gridCol w="5400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18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8630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7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Années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7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700" b="1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7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+mn-lt"/>
                        </a:rPr>
                        <a:t>Domaines d’intervention</a:t>
                      </a:r>
                      <a:endParaRPr lang="fr-FR" dirty="0">
                        <a:solidFill>
                          <a:srgbClr val="2727F1"/>
                        </a:solidFill>
                        <a:latin typeface="+mn-lt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7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700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Coût en €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TTC </a:t>
                      </a: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 </a:t>
                      </a:r>
                      <a:endParaRPr kumimoji="0" lang="fr-FR" sz="17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300" b="1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/>
                        <a:cs typeface="Segoe UI Historic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/>
                        <a:cs typeface="Segoe UI Historic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/>
                        <a:cs typeface="Segoe UI Historic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/>
                        <a:cs typeface="Segoe UI Historic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290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311053"/>
                  </a:ext>
                </a:extLst>
              </a:tr>
              <a:tr h="36290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8698006"/>
                  </a:ext>
                </a:extLst>
              </a:tr>
              <a:tr h="36290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354628"/>
                  </a:ext>
                </a:extLst>
              </a:tr>
              <a:tr h="36290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0517" name="Titre 1">
            <a:extLst>
              <a:ext uri="{FF2B5EF4-FFF2-40B4-BE49-F238E27FC236}">
                <a16:creationId xmlns:a16="http://schemas.microsoft.com/office/drawing/2014/main" id="{D3241F4C-6D66-4736-82EF-4F23A0695397}"/>
              </a:ext>
            </a:extLst>
          </p:cNvPr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rgbClr val="2727F1"/>
                </a:solidFill>
                <a:latin typeface="+mj-lt"/>
                <a:cs typeface="Segoe UI Historic" panose="020B0502040204020203" pitchFamily="34" charset="0"/>
              </a:rPr>
              <a:t>Investissements déjà réalisés (1)</a:t>
            </a:r>
          </a:p>
        </p:txBody>
      </p:sp>
      <p:sp>
        <p:nvSpPr>
          <p:cNvPr id="4" name="Rectangle 3"/>
          <p:cNvSpPr/>
          <p:nvPr/>
        </p:nvSpPr>
        <p:spPr>
          <a:xfrm>
            <a:off x="641967" y="6165304"/>
            <a:ext cx="786006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008400" eaLnBrk="0" fontAlgn="base" hangingPunct="0">
              <a:spcBef>
                <a:spcPct val="30000"/>
              </a:spcBef>
              <a:spcAft>
                <a:spcPct val="0"/>
              </a:spcAft>
              <a:buNone/>
              <a:defRPr/>
            </a:pPr>
            <a:r>
              <a:rPr lang="fr-FR" altLang="fr-FR" sz="1400" b="1" dirty="0">
                <a:solidFill>
                  <a:srgbClr val="2727F1"/>
                </a:solidFill>
                <a:latin typeface="+mn-lt"/>
                <a:ea typeface="Segoe UI Historic" panose="020B0502040204020203" pitchFamily="34" charset="0"/>
                <a:cs typeface="Segoe UI Historic" panose="020B0502040204020203" pitchFamily="34" charset="0"/>
              </a:rPr>
              <a:t>► Attention, ce tableau doit être entièrement complété par vos soins (cela inclut le calcul du coût total des investissements). En cas de non-respect, </a:t>
            </a:r>
            <a:r>
              <a:rPr lang="fr-FR" altLang="fr-FR" sz="1400" b="1" u="sng" dirty="0">
                <a:solidFill>
                  <a:srgbClr val="2727F1"/>
                </a:solidFill>
                <a:latin typeface="+mn-lt"/>
                <a:cs typeface="Segoe UI Historic" panose="020B0502040204020203" pitchFamily="34" charset="0"/>
              </a:rPr>
              <a:t>votre dossier ne sera pas examiné par le jury</a:t>
            </a:r>
            <a:r>
              <a:rPr lang="fr-FR" altLang="fr-FR" sz="1400" b="1" dirty="0">
                <a:solidFill>
                  <a:srgbClr val="2727F1"/>
                </a:solidFill>
                <a:latin typeface="+mn-lt"/>
                <a:cs typeface="Segoe UI Historic" panose="020B0502040204020203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12287484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534" name="Group 174">
            <a:extLst>
              <a:ext uri="{FF2B5EF4-FFF2-40B4-BE49-F238E27FC236}">
                <a16:creationId xmlns:a16="http://schemas.microsoft.com/office/drawing/2014/main" id="{871952B9-8DBB-4384-ACF5-B0BB64EF85B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6979909"/>
              </p:ext>
            </p:extLst>
          </p:nvPr>
        </p:nvGraphicFramePr>
        <p:xfrm>
          <a:off x="323850" y="1124744"/>
          <a:ext cx="8496300" cy="4902198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1583854">
                  <a:extLst>
                    <a:ext uri="{9D8B030D-6E8A-4147-A177-3AD203B41FA5}">
                      <a16:colId xmlns:a16="http://schemas.microsoft.com/office/drawing/2014/main" val="3330143236"/>
                    </a:ext>
                  </a:extLst>
                </a:gridCol>
                <a:gridCol w="5400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18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8630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7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Années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7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700" b="1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7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+mn-lt"/>
                        </a:rPr>
                        <a:t>Domaines d’intervention</a:t>
                      </a:r>
                      <a:endParaRPr lang="fr-FR" dirty="0">
                        <a:solidFill>
                          <a:srgbClr val="2727F1"/>
                        </a:solidFill>
                        <a:latin typeface="+mn-lt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7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700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Coût en €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TTC </a:t>
                      </a: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 </a:t>
                      </a:r>
                      <a:endParaRPr kumimoji="0" lang="fr-FR" sz="17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300" b="1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/>
                        <a:cs typeface="Segoe UI Historic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/>
                        <a:cs typeface="Segoe UI Historic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/>
                        <a:cs typeface="Segoe UI Historic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/>
                        <a:cs typeface="Segoe UI Historic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290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026287"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  </a:t>
                      </a:r>
                      <a:endParaRPr kumimoji="0" lang="fr-FR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€</a:t>
                      </a:r>
                    </a:p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20517" name="Titre 1">
            <a:extLst>
              <a:ext uri="{FF2B5EF4-FFF2-40B4-BE49-F238E27FC236}">
                <a16:creationId xmlns:a16="http://schemas.microsoft.com/office/drawing/2014/main" id="{D3241F4C-6D66-4736-82EF-4F23A0695397}"/>
              </a:ext>
            </a:extLst>
          </p:cNvPr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rgbClr val="2727F1"/>
                </a:solidFill>
                <a:latin typeface="+mj-lt"/>
                <a:cs typeface="Segoe UI Historic" panose="020B0502040204020203" pitchFamily="34" charset="0"/>
              </a:rPr>
              <a:t>Investissements déjà réalisés (2)</a:t>
            </a:r>
          </a:p>
        </p:txBody>
      </p:sp>
      <p:sp>
        <p:nvSpPr>
          <p:cNvPr id="4" name="Rectangle 3"/>
          <p:cNvSpPr/>
          <p:nvPr/>
        </p:nvSpPr>
        <p:spPr>
          <a:xfrm>
            <a:off x="641967" y="6165304"/>
            <a:ext cx="786006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008400" eaLnBrk="0" fontAlgn="base" hangingPunct="0">
              <a:spcBef>
                <a:spcPct val="30000"/>
              </a:spcBef>
              <a:spcAft>
                <a:spcPct val="0"/>
              </a:spcAft>
              <a:buNone/>
              <a:defRPr/>
            </a:pPr>
            <a:r>
              <a:rPr lang="fr-FR" altLang="fr-FR" sz="1400" b="1" dirty="0">
                <a:solidFill>
                  <a:srgbClr val="2727F1"/>
                </a:solidFill>
                <a:latin typeface="+mn-lt"/>
                <a:ea typeface="Segoe UI Historic" panose="020B0502040204020203" pitchFamily="34" charset="0"/>
                <a:cs typeface="Segoe UI Historic" panose="020B0502040204020203" pitchFamily="34" charset="0"/>
              </a:rPr>
              <a:t>► Attention, ce tableau doit être entièrement complété par vos soins (cela inclut le calcul du coût total des investissements). En cas de non-respect, </a:t>
            </a:r>
            <a:r>
              <a:rPr lang="fr-FR" altLang="fr-FR" sz="1400" b="1" u="sng" dirty="0">
                <a:solidFill>
                  <a:srgbClr val="2727F1"/>
                </a:solidFill>
                <a:latin typeface="+mn-lt"/>
                <a:cs typeface="Segoe UI Historic" panose="020B0502040204020203" pitchFamily="34" charset="0"/>
              </a:rPr>
              <a:t>votre dossier ne sera pas examiné par le jury</a:t>
            </a:r>
            <a:r>
              <a:rPr lang="fr-FR" altLang="fr-FR" sz="1400" b="1" dirty="0">
                <a:solidFill>
                  <a:srgbClr val="2727F1"/>
                </a:solidFill>
                <a:latin typeface="+mn-lt"/>
                <a:cs typeface="Segoe UI Historic" panose="020B0502040204020203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79883570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534" name="Group 174">
            <a:extLst>
              <a:ext uri="{FF2B5EF4-FFF2-40B4-BE49-F238E27FC236}">
                <a16:creationId xmlns:a16="http://schemas.microsoft.com/office/drawing/2014/main" id="{871952B9-8DBB-4384-ACF5-B0BB64EF85B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9659440"/>
              </p:ext>
            </p:extLst>
          </p:nvPr>
        </p:nvGraphicFramePr>
        <p:xfrm>
          <a:off x="323850" y="1124744"/>
          <a:ext cx="8496300" cy="5069792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1583854">
                  <a:extLst>
                    <a:ext uri="{9D8B030D-6E8A-4147-A177-3AD203B41FA5}">
                      <a16:colId xmlns:a16="http://schemas.microsoft.com/office/drawing/2014/main" val="3330143236"/>
                    </a:ext>
                  </a:extLst>
                </a:gridCol>
                <a:gridCol w="5400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18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8630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7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Date estimée de début des travaux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7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700" b="1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7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+mn-lt"/>
                        </a:rPr>
                        <a:t>Domaines d’intervention</a:t>
                      </a:r>
                      <a:endParaRPr lang="fr-FR" dirty="0">
                        <a:solidFill>
                          <a:srgbClr val="2727F1"/>
                        </a:solidFill>
                        <a:latin typeface="+mn-lt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7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7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Coût en €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TTC  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300" b="1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/>
                        <a:cs typeface="Segoe UI Historic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/>
                        <a:cs typeface="Segoe UI Historic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95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/>
                        <a:cs typeface="Segoe UI Historic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/>
                        <a:cs typeface="Segoe UI Historic"/>
                      </a:endParaRPr>
                    </a:p>
                  </a:txBody>
                  <a:tcPr marL="9018" marR="9018" marT="9020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290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026287"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  </a:t>
                      </a:r>
                      <a:endParaRPr kumimoji="0" lang="fr-FR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€</a:t>
                      </a:r>
                    </a:p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018" marR="9018" marT="9022" marB="0" anchor="b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20517" name="Titre 1">
            <a:extLst>
              <a:ext uri="{FF2B5EF4-FFF2-40B4-BE49-F238E27FC236}">
                <a16:creationId xmlns:a16="http://schemas.microsoft.com/office/drawing/2014/main" id="{D3241F4C-6D66-4736-82EF-4F23A0695397}"/>
              </a:ext>
            </a:extLst>
          </p:cNvPr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rgbClr val="2727F1"/>
                </a:solidFill>
                <a:latin typeface="+mn-lt"/>
                <a:cs typeface="Segoe UI Historic" panose="020B0502040204020203" pitchFamily="34" charset="0"/>
              </a:rPr>
              <a:t>Investissements futurs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1700" dirty="0">
                <a:solidFill>
                  <a:srgbClr val="2727F1"/>
                </a:solidFill>
                <a:latin typeface="+mn-lt"/>
                <a:cs typeface="Segoe UI Historic" panose="020B0502040204020203" pitchFamily="34" charset="0"/>
              </a:rPr>
              <a:t>en lien avec le(s) projet(s) de valorisation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641967" y="6218148"/>
            <a:ext cx="786006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008400" eaLnBrk="0" fontAlgn="base" hangingPunct="0">
              <a:spcBef>
                <a:spcPct val="30000"/>
              </a:spcBef>
              <a:spcAft>
                <a:spcPct val="0"/>
              </a:spcAft>
              <a:buNone/>
              <a:defRPr/>
            </a:pPr>
            <a:r>
              <a:rPr lang="fr-FR" altLang="fr-FR" sz="1400" b="1" dirty="0">
                <a:solidFill>
                  <a:srgbClr val="2727F1"/>
                </a:solidFill>
                <a:latin typeface="+mn-lt"/>
                <a:ea typeface="Segoe UI Historic" panose="020B0502040204020203" pitchFamily="34" charset="0"/>
                <a:cs typeface="Segoe UI Historic" panose="020B0502040204020203" pitchFamily="34" charset="0"/>
              </a:rPr>
              <a:t>► Attention, ce tableau doit être entièrement complété par vos soins (cela inclut le calcul du coût total des investissements). En cas de non-respect, </a:t>
            </a:r>
            <a:r>
              <a:rPr lang="fr-FR" altLang="fr-FR" sz="1400" b="1" u="sng" dirty="0">
                <a:solidFill>
                  <a:srgbClr val="2727F1"/>
                </a:solidFill>
                <a:latin typeface="+mn-lt"/>
                <a:cs typeface="Segoe UI Historic" panose="020B0502040204020203" pitchFamily="34" charset="0"/>
              </a:rPr>
              <a:t>votre dossier ne sera pas examiné par le jury</a:t>
            </a:r>
            <a:r>
              <a:rPr lang="fr-FR" altLang="fr-FR" sz="1400" b="1" dirty="0">
                <a:solidFill>
                  <a:srgbClr val="2727F1"/>
                </a:solidFill>
                <a:latin typeface="+mn-lt"/>
                <a:cs typeface="Segoe UI Historic" panose="020B0502040204020203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66699933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37" name="Titre 1">
            <a:extLst>
              <a:ext uri="{FF2B5EF4-FFF2-40B4-BE49-F238E27FC236}">
                <a16:creationId xmlns:a16="http://schemas.microsoft.com/office/drawing/2014/main" id="{67582250-066B-41C4-B853-AEB497208DA1}"/>
              </a:ext>
            </a:extLst>
          </p:cNvPr>
          <p:cNvSpPr txBox="1">
            <a:spLocks/>
          </p:cNvSpPr>
          <p:nvPr/>
        </p:nvSpPr>
        <p:spPr bwMode="auto">
          <a:xfrm>
            <a:off x="-1" y="-50735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000" dirty="0">
                <a:solidFill>
                  <a:srgbClr val="2727F1"/>
                </a:solidFill>
                <a:latin typeface="+mn-lt"/>
                <a:ea typeface="Segoe UI Historic" panose="020B0502040204020203" pitchFamily="34" charset="0"/>
                <a:cs typeface="Segoe UI Historic" panose="020B0502040204020203" pitchFamily="34" charset="0"/>
              </a:rPr>
              <a:t>Plan de financement du ou des projet(s) de valorisation présenté(s)</a:t>
            </a:r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5064232"/>
              </p:ext>
            </p:extLst>
          </p:nvPr>
        </p:nvGraphicFramePr>
        <p:xfrm>
          <a:off x="323849" y="732490"/>
          <a:ext cx="8496299" cy="5315714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1699464">
                  <a:extLst>
                    <a:ext uri="{9D8B030D-6E8A-4147-A177-3AD203B41FA5}">
                      <a16:colId xmlns:a16="http://schemas.microsoft.com/office/drawing/2014/main" val="3327987196"/>
                    </a:ext>
                  </a:extLst>
                </a:gridCol>
                <a:gridCol w="3679023">
                  <a:extLst>
                    <a:ext uri="{9D8B030D-6E8A-4147-A177-3AD203B41FA5}">
                      <a16:colId xmlns:a16="http://schemas.microsoft.com/office/drawing/2014/main" val="75868216"/>
                    </a:ext>
                  </a:extLst>
                </a:gridCol>
                <a:gridCol w="1247533">
                  <a:extLst>
                    <a:ext uri="{9D8B030D-6E8A-4147-A177-3AD203B41FA5}">
                      <a16:colId xmlns:a16="http://schemas.microsoft.com/office/drawing/2014/main" val="918332719"/>
                    </a:ext>
                  </a:extLst>
                </a:gridCol>
                <a:gridCol w="701094">
                  <a:extLst>
                    <a:ext uri="{9D8B030D-6E8A-4147-A177-3AD203B41FA5}">
                      <a16:colId xmlns:a16="http://schemas.microsoft.com/office/drawing/2014/main" val="1775981643"/>
                    </a:ext>
                  </a:extLst>
                </a:gridCol>
                <a:gridCol w="1169185">
                  <a:extLst>
                    <a:ext uri="{9D8B030D-6E8A-4147-A177-3AD203B41FA5}">
                      <a16:colId xmlns:a16="http://schemas.microsoft.com/office/drawing/2014/main" val="4280207693"/>
                    </a:ext>
                  </a:extLst>
                </a:gridCol>
              </a:tblGrid>
              <a:tr h="75086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2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Partenaires du projet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Montant en €/TTC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Taux (%)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Acquis, Demandés ou En cours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7190302"/>
                  </a:ext>
                </a:extLst>
              </a:tr>
              <a:tr h="328483">
                <a:tc rowSpan="5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Financements publics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Direction Régionale des Affaires Culturelles (DRAC)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 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1029841"/>
                  </a:ext>
                </a:extLst>
              </a:tr>
              <a:tr h="32848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Conseil Départemental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6738062"/>
                  </a:ext>
                </a:extLst>
              </a:tr>
              <a:tr h="32848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Conseil Régional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3461531"/>
                  </a:ext>
                </a:extLst>
              </a:tr>
              <a:tr h="33930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2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Autre (préciser)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7760640"/>
                  </a:ext>
                </a:extLst>
              </a:tr>
              <a:tr h="32848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4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1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7679003"/>
                  </a:ext>
                </a:extLst>
              </a:tr>
              <a:tr h="328483">
                <a:tc row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Financements privés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Prix du Jeune repreneur</a:t>
                      </a:r>
                      <a:endParaRPr lang="fr-FR" sz="12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65 000 €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Demandés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1371758"/>
                  </a:ext>
                </a:extLst>
              </a:tr>
              <a:tr h="32848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Autre mécène (préciser)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861091"/>
                  </a:ext>
                </a:extLst>
              </a:tr>
              <a:tr h="32848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Autre mécène (préciser)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166471"/>
                  </a:ext>
                </a:extLst>
              </a:tr>
              <a:tr h="32848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4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2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b="1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6423750"/>
                  </a:ext>
                </a:extLst>
              </a:tr>
              <a:tr h="328483">
                <a:tc row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300" b="1" u="none" strike="noStrike" cap="none" normalizeH="0" baseline="0" dirty="0">
                          <a:ln>
                            <a:noFill/>
                          </a:ln>
                          <a:solidFill>
                            <a:srgbClr val="2727F1"/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Autofinancement</a:t>
                      </a: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Ressources du monument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4054901"/>
                  </a:ext>
                </a:extLst>
              </a:tr>
              <a:tr h="26966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Apport personnel du propriétaire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8035622"/>
                  </a:ext>
                </a:extLst>
              </a:tr>
              <a:tr h="21084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2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Emprunt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0358511"/>
                  </a:ext>
                </a:extLst>
              </a:tr>
              <a:tr h="32848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fr-FR" sz="14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3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934461"/>
                  </a:ext>
                </a:extLst>
              </a:tr>
              <a:tr h="38730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fr-FR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2727F1"/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1+2+3</a:t>
                      </a: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>
                        <a:latin typeface="+mn-lt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sz="14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100 %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dirty="0">
                        <a:latin typeface="+mn-lt"/>
                      </a:endParaRPr>
                    </a:p>
                  </a:txBody>
                  <a:tcPr marL="91425" marR="91425" marT="46913" marB="46913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7256011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641967" y="6225523"/>
            <a:ext cx="7860065" cy="587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1008400" eaLnBrk="0" fontAlgn="base" hangingPunct="0">
              <a:spcBef>
                <a:spcPct val="30000"/>
              </a:spcBef>
              <a:spcAft>
                <a:spcPct val="0"/>
              </a:spcAft>
              <a:buNone/>
              <a:defRPr/>
            </a:pPr>
            <a:r>
              <a:rPr lang="fr-FR" altLang="fr-FR" sz="1400" b="1" dirty="0">
                <a:solidFill>
                  <a:srgbClr val="2727F1"/>
                </a:solidFill>
                <a:latin typeface="+mn-lt"/>
                <a:ea typeface="Segoe UI Historic" panose="020B0502040204020203" pitchFamily="34" charset="0"/>
                <a:cs typeface="Segoe UI Historic" panose="020B0502040204020203" pitchFamily="34" charset="0"/>
              </a:rPr>
              <a:t>► Attention, ce tableau doit être entièrement complété par vos soins (cela inclut les % et totaux).</a:t>
            </a:r>
          </a:p>
          <a:p>
            <a:pPr algn="ctr" defTabSz="1008400" eaLnBrk="0" fontAlgn="base" hangingPunct="0">
              <a:spcBef>
                <a:spcPct val="30000"/>
              </a:spcBef>
              <a:spcAft>
                <a:spcPct val="0"/>
              </a:spcAft>
              <a:buNone/>
              <a:defRPr/>
            </a:pPr>
            <a:r>
              <a:rPr lang="fr-FR" altLang="fr-FR" sz="1400" b="1" dirty="0">
                <a:solidFill>
                  <a:srgbClr val="2727F1"/>
                </a:solidFill>
                <a:latin typeface="+mn-lt"/>
                <a:ea typeface="Segoe UI Historic" panose="020B0502040204020203" pitchFamily="34" charset="0"/>
                <a:cs typeface="Segoe UI Historic" panose="020B0502040204020203" pitchFamily="34" charset="0"/>
              </a:rPr>
              <a:t>En cas de non-respect, </a:t>
            </a:r>
            <a:r>
              <a:rPr lang="fr-FR" altLang="fr-FR" sz="1400" b="1" u="sng" dirty="0">
                <a:solidFill>
                  <a:srgbClr val="2727F1"/>
                </a:solidFill>
                <a:latin typeface="+mn-lt"/>
                <a:cs typeface="Segoe UI Historic" panose="020B0502040204020203" pitchFamily="34" charset="0"/>
              </a:rPr>
              <a:t>votre dossier ne sera pas examiné par le jury</a:t>
            </a:r>
            <a:r>
              <a:rPr lang="fr-FR" altLang="fr-FR" sz="1400" b="1" dirty="0">
                <a:solidFill>
                  <a:srgbClr val="2727F1"/>
                </a:solidFill>
                <a:latin typeface="+mn-lt"/>
                <a:cs typeface="Segoe UI Historic" panose="020B0502040204020203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9229232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Espace réservé du contenu 2">
            <a:extLst>
              <a:ext uri="{FF2B5EF4-FFF2-40B4-BE49-F238E27FC236}">
                <a16:creationId xmlns:a16="http://schemas.microsoft.com/office/drawing/2014/main" id="{B35C80E4-CE8D-4320-99CB-7AA769B48BE2}"/>
              </a:ext>
            </a:extLst>
          </p:cNvPr>
          <p:cNvSpPr txBox="1">
            <a:spLocks/>
          </p:cNvSpPr>
          <p:nvPr/>
        </p:nvSpPr>
        <p:spPr bwMode="auto">
          <a:xfrm>
            <a:off x="107950" y="115888"/>
            <a:ext cx="8928100" cy="4637087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6" name="ZoneTexte 4"/>
          <p:cNvSpPr txBox="1">
            <a:spLocks noChangeArrowheads="1"/>
          </p:cNvSpPr>
          <p:nvPr/>
        </p:nvSpPr>
        <p:spPr bwMode="auto">
          <a:xfrm>
            <a:off x="250825" y="5715000"/>
            <a:ext cx="87852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dirty="0">
                <a:solidFill>
                  <a:srgbClr val="2727F1"/>
                </a:solidFill>
                <a:latin typeface="+mn-lt"/>
                <a:cs typeface="Segoe UI Historic" panose="020B0502040204020203" pitchFamily="34" charset="0"/>
              </a:rPr>
              <a:t>Nom du monument 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dirty="0">
                <a:solidFill>
                  <a:srgbClr val="2727F1"/>
                </a:solidFill>
                <a:latin typeface="+mn-lt"/>
                <a:cs typeface="Segoe UI Historic" panose="020B0502040204020203" pitchFamily="34" charset="0"/>
              </a:rPr>
              <a:t>Département / Région :          </a:t>
            </a:r>
            <a:r>
              <a:rPr lang="fr-FR" altLang="fr-FR" sz="1800" dirty="0">
                <a:latin typeface="+mn-lt"/>
                <a:cs typeface="Segoe UI Historic" panose="020B0502040204020203" pitchFamily="34" charset="0"/>
              </a:rPr>
              <a:t>  </a:t>
            </a:r>
          </a:p>
        </p:txBody>
      </p:sp>
      <p:sp>
        <p:nvSpPr>
          <p:cNvPr id="7" name="ZoneTexte 4"/>
          <p:cNvSpPr txBox="1">
            <a:spLocks noChangeArrowheads="1"/>
          </p:cNvSpPr>
          <p:nvPr/>
        </p:nvSpPr>
        <p:spPr bwMode="auto">
          <a:xfrm>
            <a:off x="250825" y="5030788"/>
            <a:ext cx="8713788" cy="630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3500" dirty="0">
                <a:solidFill>
                  <a:srgbClr val="2727F1"/>
                </a:solidFill>
                <a:latin typeface="+mj-lt"/>
                <a:cs typeface="Segoe UI Historic" panose="020B0502040204020203" pitchFamily="34" charset="0"/>
              </a:rPr>
              <a:t>Prix du Jeune repreneur</a:t>
            </a:r>
          </a:p>
        </p:txBody>
      </p:sp>
      <p:sp>
        <p:nvSpPr>
          <p:cNvPr id="8" name="Google Shape;90;p13"/>
          <p:cNvSpPr txBox="1">
            <a:spLocks/>
          </p:cNvSpPr>
          <p:nvPr/>
        </p:nvSpPr>
        <p:spPr>
          <a:xfrm>
            <a:off x="355195" y="2037031"/>
            <a:ext cx="8576483" cy="794800"/>
          </a:xfrm>
          <a:prstGeom prst="rect">
            <a:avLst/>
          </a:prstGeom>
        </p:spPr>
        <p:txBody>
          <a:bodyPr spcFirstLastPara="1" lIns="100821" tIns="100821" rIns="100821" bIns="100821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500" dirty="0">
                <a:solidFill>
                  <a:schemeClr val="bg1">
                    <a:lumMod val="75000"/>
                  </a:schemeClr>
                </a:solidFill>
              </a:rPr>
              <a:t>Ajoutez ici une photo</a:t>
            </a: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500" dirty="0">
                <a:solidFill>
                  <a:schemeClr val="bg1">
                    <a:lumMod val="75000"/>
                  </a:schemeClr>
                </a:solidFill>
              </a:rPr>
              <a:t>de vous avec le monument</a:t>
            </a:r>
          </a:p>
        </p:txBody>
      </p:sp>
    </p:spTree>
    <p:extLst>
      <p:ext uri="{BB962C8B-B14F-4D97-AF65-F5344CB8AC3E}">
        <p14:creationId xmlns:p14="http://schemas.microsoft.com/office/powerpoint/2010/main" val="24306078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2">
            <a:extLst>
              <a:ext uri="{FF2B5EF4-FFF2-40B4-BE49-F238E27FC236}">
                <a16:creationId xmlns:a16="http://schemas.microsoft.com/office/drawing/2014/main" id="{726FE924-BD73-4AD5-8FC6-E7BAF42BA79B}"/>
              </a:ext>
            </a:extLst>
          </p:cNvPr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99" r="3746" b="501"/>
          <a:stretch/>
        </p:blipFill>
        <p:spPr>
          <a:xfrm>
            <a:off x="287747" y="1243394"/>
            <a:ext cx="8712967" cy="5379274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6" y="2348880"/>
            <a:ext cx="478934" cy="677418"/>
          </a:xfrm>
          <a:prstGeom prst="ellipse">
            <a:avLst/>
          </a:prstGeom>
        </p:spPr>
      </p:pic>
      <p:sp>
        <p:nvSpPr>
          <p:cNvPr id="8" name="Google Shape;90;p13">
            <a:extLst>
              <a:ext uri="{FF2B5EF4-FFF2-40B4-BE49-F238E27FC236}">
                <a16:creationId xmlns:a16="http://schemas.microsoft.com/office/drawing/2014/main" id="{D6DD11BC-0876-4214-AA33-5CBD5DA0EA17}"/>
              </a:ext>
            </a:extLst>
          </p:cNvPr>
          <p:cNvSpPr txBox="1">
            <a:spLocks/>
          </p:cNvSpPr>
          <p:nvPr/>
        </p:nvSpPr>
        <p:spPr>
          <a:xfrm>
            <a:off x="3528142" y="3026298"/>
            <a:ext cx="2232176" cy="406682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dirty="0">
                <a:solidFill>
                  <a:schemeClr val="bg1">
                    <a:lumMod val="75000"/>
                  </a:schemeClr>
                </a:solidFill>
              </a:rPr>
              <a:t>Déplacez le curseur</a:t>
            </a: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96E4E76B-5AE0-430C-BED0-41A7B4B6597E}"/>
              </a:ext>
            </a:extLst>
          </p:cNvPr>
          <p:cNvSpPr txBox="1">
            <a:spLocks/>
          </p:cNvSpPr>
          <p:nvPr/>
        </p:nvSpPr>
        <p:spPr bwMode="auto">
          <a:xfrm>
            <a:off x="457200" y="224261"/>
            <a:ext cx="82296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fr-FR" altLang="fr-FR" sz="1800" dirty="0">
                <a:solidFill>
                  <a:srgbClr val="2727F1"/>
                </a:solidFill>
                <a:cs typeface="Segoe UI Historic" panose="020B0502040204020203" pitchFamily="34" charset="0"/>
              </a:rPr>
              <a:t>Ville :</a:t>
            </a:r>
          </a:p>
          <a:p>
            <a:pPr algn="l"/>
            <a:r>
              <a:rPr lang="fr-FR" altLang="fr-FR" sz="1800" dirty="0">
                <a:solidFill>
                  <a:srgbClr val="2727F1"/>
                </a:solidFill>
                <a:cs typeface="Segoe UI Historic" panose="020B0502040204020203" pitchFamily="34" charset="0"/>
              </a:rPr>
              <a:t>Code postal :</a:t>
            </a:r>
          </a:p>
        </p:txBody>
      </p:sp>
    </p:spTree>
    <p:extLst>
      <p:ext uri="{BB962C8B-B14F-4D97-AF65-F5344CB8AC3E}">
        <p14:creationId xmlns:p14="http://schemas.microsoft.com/office/powerpoint/2010/main" val="3052618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re 1">
            <a:extLst>
              <a:ext uri="{FF2B5EF4-FFF2-40B4-BE49-F238E27FC236}">
                <a16:creationId xmlns:a16="http://schemas.microsoft.com/office/drawing/2014/main" id="{3D5C5A66-569C-4F4C-9C28-CF400A32018B}"/>
              </a:ext>
            </a:extLst>
          </p:cNvPr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rgbClr val="2727F1"/>
                </a:solidFill>
                <a:latin typeface="+mj-lt"/>
                <a:cs typeface="Segoe UI Historic" panose="020B0502040204020203" pitchFamily="34" charset="0"/>
              </a:rPr>
              <a:t>Plan cadastral du monument</a:t>
            </a:r>
          </a:p>
        </p:txBody>
      </p:sp>
      <p:sp>
        <p:nvSpPr>
          <p:cNvPr id="10243" name="Espace réservé du contenu 2">
            <a:extLst>
              <a:ext uri="{FF2B5EF4-FFF2-40B4-BE49-F238E27FC236}">
                <a16:creationId xmlns:a16="http://schemas.microsoft.com/office/drawing/2014/main" id="{0DEB7643-D18C-4297-97F6-FEA4320E109C}"/>
              </a:ext>
            </a:extLst>
          </p:cNvPr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5" name="Google Shape;90;p13"/>
          <p:cNvSpPr txBox="1">
            <a:spLocks/>
          </p:cNvSpPr>
          <p:nvPr/>
        </p:nvSpPr>
        <p:spPr>
          <a:xfrm>
            <a:off x="283758" y="3356992"/>
            <a:ext cx="8576483" cy="794800"/>
          </a:xfrm>
          <a:prstGeom prst="rect">
            <a:avLst/>
          </a:prstGeom>
        </p:spPr>
        <p:txBody>
          <a:bodyPr spcFirstLastPara="1" lIns="100821" tIns="100821" rIns="100821" bIns="100821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500" dirty="0">
                <a:solidFill>
                  <a:schemeClr val="bg1">
                    <a:lumMod val="75000"/>
                  </a:schemeClr>
                </a:solidFill>
              </a:rPr>
              <a:t>Ajoutez ici le visuel</a:t>
            </a:r>
          </a:p>
        </p:txBody>
      </p:sp>
    </p:spTree>
    <p:extLst>
      <p:ext uri="{BB962C8B-B14F-4D97-AF65-F5344CB8AC3E}">
        <p14:creationId xmlns:p14="http://schemas.microsoft.com/office/powerpoint/2010/main" val="36915823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Espace réservé du contenu 2">
            <a:extLst>
              <a:ext uri="{FF2B5EF4-FFF2-40B4-BE49-F238E27FC236}">
                <a16:creationId xmlns:a16="http://schemas.microsoft.com/office/drawing/2014/main" id="{04CAF0FE-7099-4CF2-BAA8-A6FDE9F6010A}"/>
              </a:ext>
            </a:extLst>
          </p:cNvPr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/>
          </a:p>
        </p:txBody>
      </p:sp>
      <p:sp>
        <p:nvSpPr>
          <p:cNvPr id="11268" name="Titre 1">
            <a:extLst>
              <a:ext uri="{FF2B5EF4-FFF2-40B4-BE49-F238E27FC236}">
                <a16:creationId xmlns:a16="http://schemas.microsoft.com/office/drawing/2014/main" id="{70D77A21-EFB6-426F-A50D-3D307F5C1D3A}"/>
              </a:ext>
            </a:extLst>
          </p:cNvPr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rgbClr val="2727F1"/>
                </a:solidFill>
                <a:latin typeface="+mj-lt"/>
                <a:cs typeface="Segoe UI Historic" panose="020B0502040204020203" pitchFamily="34" charset="0"/>
              </a:rPr>
              <a:t>Vue d’ensemble du monument</a:t>
            </a:r>
          </a:p>
        </p:txBody>
      </p:sp>
      <p:sp>
        <p:nvSpPr>
          <p:cNvPr id="5" name="Google Shape;90;p13"/>
          <p:cNvSpPr txBox="1">
            <a:spLocks/>
          </p:cNvSpPr>
          <p:nvPr/>
        </p:nvSpPr>
        <p:spPr>
          <a:xfrm>
            <a:off x="283758" y="3356992"/>
            <a:ext cx="8576483" cy="794800"/>
          </a:xfrm>
          <a:prstGeom prst="rect">
            <a:avLst/>
          </a:prstGeom>
        </p:spPr>
        <p:txBody>
          <a:bodyPr spcFirstLastPara="1" lIns="100821" tIns="100821" rIns="100821" bIns="100821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500" dirty="0">
                <a:solidFill>
                  <a:schemeClr val="bg1">
                    <a:lumMod val="75000"/>
                  </a:schemeClr>
                </a:solidFill>
              </a:rPr>
              <a:t>Ajoutez ici le visuel</a:t>
            </a:r>
          </a:p>
        </p:txBody>
      </p:sp>
    </p:spTree>
    <p:extLst>
      <p:ext uri="{BB962C8B-B14F-4D97-AF65-F5344CB8AC3E}">
        <p14:creationId xmlns:p14="http://schemas.microsoft.com/office/powerpoint/2010/main" val="24238656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Espace réservé du contenu 2">
            <a:extLst>
              <a:ext uri="{FF2B5EF4-FFF2-40B4-BE49-F238E27FC236}">
                <a16:creationId xmlns:a16="http://schemas.microsoft.com/office/drawing/2014/main" id="{04CAF0FE-7099-4CF2-BAA8-A6FDE9F6010A}"/>
              </a:ext>
            </a:extLst>
          </p:cNvPr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 dirty="0"/>
          </a:p>
        </p:txBody>
      </p:sp>
      <p:sp>
        <p:nvSpPr>
          <p:cNvPr id="11268" name="Titre 1">
            <a:extLst>
              <a:ext uri="{FF2B5EF4-FFF2-40B4-BE49-F238E27FC236}">
                <a16:creationId xmlns:a16="http://schemas.microsoft.com/office/drawing/2014/main" id="{70D77A21-EFB6-426F-A50D-3D307F5C1D3A}"/>
              </a:ext>
            </a:extLst>
          </p:cNvPr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rgbClr val="2727F1"/>
                </a:solidFill>
                <a:latin typeface="+mj-lt"/>
                <a:cs typeface="Segoe UI Historic" panose="020B0502040204020203" pitchFamily="34" charset="0"/>
              </a:rPr>
              <a:t>Vue d’ensemble du monument</a:t>
            </a:r>
          </a:p>
        </p:txBody>
      </p:sp>
      <p:sp>
        <p:nvSpPr>
          <p:cNvPr id="5" name="Google Shape;90;p13"/>
          <p:cNvSpPr txBox="1">
            <a:spLocks/>
          </p:cNvSpPr>
          <p:nvPr/>
        </p:nvSpPr>
        <p:spPr>
          <a:xfrm>
            <a:off x="283758" y="3356992"/>
            <a:ext cx="8576483" cy="794800"/>
          </a:xfrm>
          <a:prstGeom prst="rect">
            <a:avLst/>
          </a:prstGeom>
        </p:spPr>
        <p:txBody>
          <a:bodyPr spcFirstLastPara="1" lIns="100821" tIns="100821" rIns="100821" bIns="100821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500" dirty="0">
                <a:solidFill>
                  <a:schemeClr val="bg1">
                    <a:lumMod val="75000"/>
                  </a:schemeClr>
                </a:solidFill>
              </a:rPr>
              <a:t>Ajoutez ici le visuel</a:t>
            </a:r>
          </a:p>
        </p:txBody>
      </p:sp>
    </p:spTree>
    <p:extLst>
      <p:ext uri="{BB962C8B-B14F-4D97-AF65-F5344CB8AC3E}">
        <p14:creationId xmlns:p14="http://schemas.microsoft.com/office/powerpoint/2010/main" val="1312564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Espace réservé du contenu 2">
            <a:extLst>
              <a:ext uri="{FF2B5EF4-FFF2-40B4-BE49-F238E27FC236}">
                <a16:creationId xmlns:a16="http://schemas.microsoft.com/office/drawing/2014/main" id="{04CAF0FE-7099-4CF2-BAA8-A6FDE9F6010A}"/>
              </a:ext>
            </a:extLst>
          </p:cNvPr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 dirty="0"/>
          </a:p>
        </p:txBody>
      </p:sp>
      <p:sp>
        <p:nvSpPr>
          <p:cNvPr id="11268" name="Titre 1">
            <a:extLst>
              <a:ext uri="{FF2B5EF4-FFF2-40B4-BE49-F238E27FC236}">
                <a16:creationId xmlns:a16="http://schemas.microsoft.com/office/drawing/2014/main" id="{70D77A21-EFB6-426F-A50D-3D307F5C1D3A}"/>
              </a:ext>
            </a:extLst>
          </p:cNvPr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2200" dirty="0">
                <a:solidFill>
                  <a:srgbClr val="2727F1"/>
                </a:solidFill>
                <a:latin typeface="+mj-lt"/>
                <a:cs typeface="Segoe UI Historic" panose="020B0502040204020203" pitchFamily="34" charset="0"/>
              </a:rPr>
              <a:t>Vue d’ensemble du monument</a:t>
            </a:r>
          </a:p>
        </p:txBody>
      </p:sp>
      <p:sp>
        <p:nvSpPr>
          <p:cNvPr id="5" name="Google Shape;90;p13"/>
          <p:cNvSpPr txBox="1">
            <a:spLocks/>
          </p:cNvSpPr>
          <p:nvPr/>
        </p:nvSpPr>
        <p:spPr>
          <a:xfrm>
            <a:off x="283758" y="3356992"/>
            <a:ext cx="8576483" cy="794800"/>
          </a:xfrm>
          <a:prstGeom prst="rect">
            <a:avLst/>
          </a:prstGeom>
        </p:spPr>
        <p:txBody>
          <a:bodyPr spcFirstLastPara="1" lIns="100821" tIns="100821" rIns="100821" bIns="100821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500" dirty="0">
                <a:solidFill>
                  <a:schemeClr val="bg1">
                    <a:lumMod val="75000"/>
                  </a:schemeClr>
                </a:solidFill>
              </a:rPr>
              <a:t>Ajoutez ici le visuel</a:t>
            </a:r>
          </a:p>
        </p:txBody>
      </p:sp>
    </p:spTree>
    <p:extLst>
      <p:ext uri="{BB962C8B-B14F-4D97-AF65-F5344CB8AC3E}">
        <p14:creationId xmlns:p14="http://schemas.microsoft.com/office/powerpoint/2010/main" val="5908072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ce réservé du contenu 2">
            <a:extLst>
              <a:ext uri="{FF2B5EF4-FFF2-40B4-BE49-F238E27FC236}">
                <a16:creationId xmlns:a16="http://schemas.microsoft.com/office/drawing/2014/main" id="{AA29A648-9602-4B8B-A042-5AD0788BB38C}"/>
              </a:ext>
            </a:extLst>
          </p:cNvPr>
          <p:cNvSpPr txBox="1">
            <a:spLocks/>
          </p:cNvSpPr>
          <p:nvPr/>
        </p:nvSpPr>
        <p:spPr bwMode="auto">
          <a:xfrm>
            <a:off x="107950" y="1196975"/>
            <a:ext cx="8928100" cy="547211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fr-FR" altLang="fr-FR" dirty="0"/>
          </a:p>
        </p:txBody>
      </p:sp>
      <p:sp>
        <p:nvSpPr>
          <p:cNvPr id="12292" name="Titre 1">
            <a:extLst>
              <a:ext uri="{FF2B5EF4-FFF2-40B4-BE49-F238E27FC236}">
                <a16:creationId xmlns:a16="http://schemas.microsoft.com/office/drawing/2014/main" id="{84382B43-E7BB-4C21-9BDA-380DC62ACC15}"/>
              </a:ext>
            </a:extLst>
          </p:cNvPr>
          <p:cNvSpPr txBox="1">
            <a:spLocks/>
          </p:cNvSpPr>
          <p:nvPr/>
        </p:nvSpPr>
        <p:spPr bwMode="auto">
          <a:xfrm>
            <a:off x="0" y="115888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fr-FR" altLang="fr-FR" sz="2200" dirty="0">
                <a:solidFill>
                  <a:srgbClr val="2727F1"/>
                </a:solidFill>
                <a:latin typeface="+mj-lt"/>
                <a:ea typeface="Segoe UI Historic"/>
                <a:cs typeface="Segoe UI Historic"/>
              </a:rPr>
              <a:t>Vue intérieure du monument</a:t>
            </a:r>
          </a:p>
        </p:txBody>
      </p:sp>
      <p:sp>
        <p:nvSpPr>
          <p:cNvPr id="5" name="Google Shape;90;p13"/>
          <p:cNvSpPr txBox="1">
            <a:spLocks/>
          </p:cNvSpPr>
          <p:nvPr/>
        </p:nvSpPr>
        <p:spPr>
          <a:xfrm>
            <a:off x="283758" y="3356992"/>
            <a:ext cx="8576483" cy="794800"/>
          </a:xfrm>
          <a:prstGeom prst="rect">
            <a:avLst/>
          </a:prstGeom>
        </p:spPr>
        <p:txBody>
          <a:bodyPr spcFirstLastPara="1" lIns="100821" tIns="100821" rIns="100821" bIns="100821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500" dirty="0">
                <a:solidFill>
                  <a:schemeClr val="bg1">
                    <a:lumMod val="75000"/>
                  </a:schemeClr>
                </a:solidFill>
              </a:rPr>
              <a:t>Ajoutez ici le visuel</a:t>
            </a:r>
          </a:p>
        </p:txBody>
      </p:sp>
    </p:spTree>
    <p:extLst>
      <p:ext uri="{BB962C8B-B14F-4D97-AF65-F5344CB8AC3E}">
        <p14:creationId xmlns:p14="http://schemas.microsoft.com/office/powerpoint/2010/main" val="241121805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604</TotalTime>
  <Words>844</Words>
  <Application>Microsoft Office PowerPoint</Application>
  <PresentationFormat>Affichage à l'écran (4:3)</PresentationFormat>
  <Paragraphs>146</Paragraphs>
  <Slides>26</Slides>
  <Notes>6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26</vt:i4>
      </vt:variant>
    </vt:vector>
  </HeadingPairs>
  <TitlesOfParts>
    <vt:vector size="33" baseType="lpstr">
      <vt:lpstr>Arial</vt:lpstr>
      <vt:lpstr>Calibri</vt:lpstr>
      <vt:lpstr>Gilroy</vt:lpstr>
      <vt:lpstr>Segoe UI Historic</vt:lpstr>
      <vt:lpstr>Symbol</vt:lpstr>
      <vt:lpstr>Thème Office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QUELQUES CONSEILS POUR METTRE EN VALEUR VOTRE PROJET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NOM DU MONUMENT OU DU JARDIN :  DEPARTEMENT :</dc:title>
  <dc:creator>Céline Leylavergne</dc:creator>
  <cp:lastModifiedBy>Cassilde Le Huédé</cp:lastModifiedBy>
  <cp:revision>238</cp:revision>
  <dcterms:created xsi:type="dcterms:W3CDTF">2013-04-16T08:37:48Z</dcterms:created>
  <dcterms:modified xsi:type="dcterms:W3CDTF">2026-01-27T16:44:02Z</dcterms:modified>
</cp:coreProperties>
</file>