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16" r:id="rId3"/>
    <p:sldId id="350" r:id="rId4"/>
    <p:sldId id="409" r:id="rId5"/>
    <p:sldId id="331" r:id="rId6"/>
    <p:sldId id="372" r:id="rId7"/>
    <p:sldId id="406" r:id="rId8"/>
    <p:sldId id="371" r:id="rId9"/>
    <p:sldId id="341" r:id="rId10"/>
    <p:sldId id="401" r:id="rId11"/>
    <p:sldId id="402" r:id="rId12"/>
    <p:sldId id="418" r:id="rId13"/>
    <p:sldId id="403" r:id="rId14"/>
    <p:sldId id="417" r:id="rId15"/>
    <p:sldId id="410" r:id="rId16"/>
    <p:sldId id="414" r:id="rId17"/>
    <p:sldId id="412" r:id="rId18"/>
    <p:sldId id="415" r:id="rId1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52" autoAdjust="0"/>
    <p:restoredTop sz="95897" autoAdjust="0"/>
  </p:normalViewPr>
  <p:slideViewPr>
    <p:cSldViewPr>
      <p:cViewPr varScale="1">
        <p:scale>
          <a:sx n="114" d="100"/>
          <a:sy n="114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F838CF3-4935-42EF-9068-FA0F88484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A5A1A2-829D-4D1C-924A-53455F4E6DA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CDCE92-FDD4-48A7-800A-7BD6BE2158B2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680EA4A8-0455-4EB8-908C-05CC12CC58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6C69D6B9-A15B-4061-AA96-7FE5C9246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90C02-8974-4E88-A9CC-1B770AFB4A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FE0AC9-87AF-46F8-B463-DD52C29029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B3153FCD-54CA-4AC9-A5F5-8163E5A44F7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7358E08-1192-41E2-8853-E3D31D71C4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924ACD14-713B-4EE9-B782-916F197358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B5A1870D-FFB0-412E-9669-CD4769476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9C0D00-94F2-45F9-A92A-AB52ED249201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E311C944-0F8B-4EC4-9776-EE831C5328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CD9AC319-09C2-4BF8-9F84-87490D6F9C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0DAA0852-D1C7-44E0-A482-0F50865888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C7F8F7-DCBB-4AA5-A22F-13526C563E2E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4D3080-5877-4F25-8543-CEC87678D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A65EA-F6B8-4991-987F-710B920419F1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877F7-4CC6-4F29-9428-DE6E2B8E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E089D1-E953-4883-B152-DC559D5D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A6619-C7C7-43BF-A56E-BEBA676BD7F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3083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5BBF9C-A0F2-48C6-9A5D-DF3D7EC88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34F0F-13F6-4FB4-BC9F-833E4FA94D2E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2BC526-F3D8-4AF6-B1E2-528AC5D31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F8B534-D9AD-4674-9393-EA7F7026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ADCE8-8746-4DD1-8E8F-BA460F6FFF8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9266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8A5F9-A98F-4824-8728-719D9144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D7A6-72E8-4699-ACAE-7D86CDA26333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4C2E7C-9619-407B-9448-ED25BD21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28FE9A-8E61-4BFF-AF48-2642BE1D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FDF87-D61C-4E52-BD3E-BEFE4BC7FD2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85773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30E06F-CDEA-4D0A-9D14-B0D0FBB2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231D5-28AB-4585-9C1A-AB184FB3EE6F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25E7F7-7CDE-4DFE-A7DA-9EB867C75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825862-6444-4A7E-BD98-24ABD4BD1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35281-1BDE-4E3A-A3B7-FFC5ED5D464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7485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83611B-5D9D-4D0A-A94F-61D468CC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93599-6E91-43C2-BCEA-A1726F639AB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A0942E-AE3A-40DA-9674-E5A599C3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18CCC-2C52-4AF1-AD4E-52D341889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115CF-4BE5-460E-8B5D-6AAFA97D1DD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5631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2C21B7-C224-40B7-8543-F479A27E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1D31-9A84-4815-B0F3-39D8E5BC1D6F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37852F-B67B-438F-8F23-4C65A7447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D33D3D-1D99-409E-A729-CEF34142E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EE9FF-E97C-4A80-B294-612E8377BE9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46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121A5DFB-8223-4F28-85AB-3DFE36950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53D4-1D93-41A5-B28D-50FFDA31C307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E20904D-3A9F-45FF-B57E-D86FAB79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83DF38A-A780-4868-BCAF-A7345188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4B8F0-8263-4198-BD71-62FA85DFDD3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4979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98BD808-0283-4755-A008-C6276E68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47BB-C083-4EAB-9C7B-36DE370C0DA9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95333D1E-C4BB-4D5E-9EA8-112A40011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C571109E-ADCA-4CC5-8BC2-4406962B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65FC26-6467-4074-B1E7-C75CB3753BE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3349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B40241E6-7EE9-4F55-AF8A-6102C5A7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7C90D-D680-434C-8AB9-3A9ACF98A141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A20F43D1-2D53-4C7C-9677-B3413E77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EF6A557-FDA8-49C7-BEF0-51A5BF12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99014-FB0E-4EB5-85A1-26AA5F78046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1302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C489D9C9-6C35-4780-9EFC-B817C3B4D86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8A438-4865-4503-B203-98DEE860FC40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B298B945-0030-4B11-82A1-F749D28E56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552006CF-8302-42A8-B2DC-0B60033E5F6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DAC6128-F4C9-4209-B49A-B014F23F1B1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202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752947D-5B71-461C-8B77-9366025D1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1B37F-BEB9-4D7C-95E2-2118F4B795A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B47E2EE-5836-475E-8E83-87D78E356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2B8B4E3-7115-4F2C-B25B-7C339A63C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7E172-94B5-4A51-B709-3387A44A4DE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593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80898BE-29E2-4558-A758-79949A065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6A26C-AE8D-48E6-9E6E-C0EE15B3D655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40D9E7D-9318-42F4-B9DF-EFED6CF5F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6236A52-8A55-4860-8C9F-331EC517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26FE-5290-4118-BF8E-CBBA3DFB278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3435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76682EA9-C532-4E1A-BA47-8A9113EB7E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456407E7-354A-4853-AF77-2358915FAE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935555-D8A9-4592-A124-5B0C0302F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23E1D6-558C-4C33-93DD-7D08B5B16C11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659085-5A8E-4BDB-9D58-52A2BE8DF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85E99B-BC61-48BA-AE37-3702036A8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F33409C-5F3D-442C-8ADB-85EEC176A0D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6E7B93-E5FB-44DF-9979-915B1C18881E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6" name="ZoneTexte 4">
            <a:extLst>
              <a:ext uri="{FF2B5EF4-FFF2-40B4-BE49-F238E27FC236}">
                <a16:creationId xmlns:a16="http://schemas.microsoft.com/office/drawing/2014/main" id="{5270C720-AD15-47AB-8402-ACBC30714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24944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François Sommer</a:t>
            </a:r>
          </a:p>
        </p:txBody>
      </p:sp>
      <p:pic>
        <p:nvPicPr>
          <p:cNvPr id="3078" name="Image 2">
            <a:extLst>
              <a:ext uri="{FF2B5EF4-FFF2-40B4-BE49-F238E27FC236}">
                <a16:creationId xmlns:a16="http://schemas.microsoft.com/office/drawing/2014/main" id="{38A8C8D1-DC8D-44A5-B558-ED8F8BBFF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97" y="169862"/>
            <a:ext cx="1758567" cy="13541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92EFE886-B0D8-4DE2-96F2-DC7F3BC057C9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1AFAEA7-1909-40FF-A841-3124DFC40A40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>
            <a:extLst>
              <a:ext uri="{FF2B5EF4-FFF2-40B4-BE49-F238E27FC236}">
                <a16:creationId xmlns:a16="http://schemas.microsoft.com/office/drawing/2014/main" id="{8A5EDD43-6856-47D3-851C-8A482B48CCE8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68E81682-6C1F-459E-AF45-CFC54FCE5DB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752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D9A5446-FCAE-459E-9747-ACA23E74FF98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>
            <a:extLst>
              <a:ext uri="{FF2B5EF4-FFF2-40B4-BE49-F238E27FC236}">
                <a16:creationId xmlns:a16="http://schemas.microsoft.com/office/drawing/2014/main" id="{A2761D3E-0246-4793-AC69-3A49D739FD1C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68E81682-6C1F-459E-AF45-CFC54FCE5DB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752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D9A5446-FCAE-459E-9747-ACA23E74FF98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>
            <a:extLst>
              <a:ext uri="{FF2B5EF4-FFF2-40B4-BE49-F238E27FC236}">
                <a16:creationId xmlns:a16="http://schemas.microsoft.com/office/drawing/2014/main" id="{A2761D3E-0246-4793-AC69-3A49D739FD1C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  <p:extLst>
      <p:ext uri="{BB962C8B-B14F-4D97-AF65-F5344CB8AC3E}">
        <p14:creationId xmlns:p14="http://schemas.microsoft.com/office/powerpoint/2010/main" val="463717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>
            <a:extLst>
              <a:ext uri="{FF2B5EF4-FFF2-40B4-BE49-F238E27FC236}">
                <a16:creationId xmlns:a16="http://schemas.microsoft.com/office/drawing/2014/main" id="{1772CC5B-5C39-4159-909B-CCA7043EAC57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414331CC-C2DC-43FD-B281-69F836BA70D3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>
            <a:extLst>
              <a:ext uri="{FF2B5EF4-FFF2-40B4-BE49-F238E27FC236}">
                <a16:creationId xmlns:a16="http://schemas.microsoft.com/office/drawing/2014/main" id="{71A2E287-D7C1-497B-A2CC-169DC0A5CFE2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Travaux envisagés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74151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11856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</a:t>
                      </a:r>
                      <a:endParaRPr kumimoji="0" lang="fr-FR" sz="1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maître d’œuvre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736258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36194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maître d’œuvre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628481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97160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930228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François Sommer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50 000 €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904995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97160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098048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François Sommer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50 000 €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23658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</a:t>
            </a:r>
            <a:r>
              <a:rPr kumimoji="0" lang="fr-FR" altLang="fr-F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de qualité 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404844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989A476F-8E47-4AA6-BB7D-56F13CE6AFDA}"/>
              </a:ext>
            </a:extLst>
          </p:cNvPr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>
            <a:extLst>
              <a:ext uri="{FF2B5EF4-FFF2-40B4-BE49-F238E27FC236}">
                <a16:creationId xmlns:a16="http://schemas.microsoft.com/office/drawing/2014/main" id="{18DFE1EC-5BC5-430D-B814-4482B9F51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>
            <a:extLst>
              <a:ext uri="{FF2B5EF4-FFF2-40B4-BE49-F238E27FC236}">
                <a16:creationId xmlns:a16="http://schemas.microsoft.com/office/drawing/2014/main" id="{427E6544-7F59-4EA4-8FD4-745A3C3E4A9A}"/>
              </a:ext>
            </a:extLst>
          </p:cNvPr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>
            <a:extLst>
              <a:ext uri="{FF2B5EF4-FFF2-40B4-BE49-F238E27FC236}">
                <a16:creationId xmlns:a16="http://schemas.microsoft.com/office/drawing/2014/main" id="{AB8F86D8-D03E-47DA-A73B-B4B4AADE8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085184"/>
            <a:ext cx="8713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François Sommer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66643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A9914A72-AF84-41BA-B585-E3D427E2742E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27C7AE56-D590-4E3C-9444-DECB8E9CDB45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>
            <a:extLst>
              <a:ext uri="{FF2B5EF4-FFF2-40B4-BE49-F238E27FC236}">
                <a16:creationId xmlns:a16="http://schemas.microsoft.com/office/drawing/2014/main" id="{6EDB653C-FE11-437E-AF18-25BDD2E34F7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C6F96A35-5B7B-4AB4-A0B8-AB92311F2A43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C6483FC0-3FA3-400C-BB48-2E73CC0A4960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341EAFF-D374-437E-BDBF-8E039D73E32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54496D11-D8A8-49A7-B10E-8EC476ECAFB7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1DA08C38-3C31-4A2E-9A94-71F073571AF8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D34F55B5-8543-4AB8-9664-6F978B53DC6F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>
            <a:extLst>
              <a:ext uri="{FF2B5EF4-FFF2-40B4-BE49-F238E27FC236}">
                <a16:creationId xmlns:a16="http://schemas.microsoft.com/office/drawing/2014/main" id="{2C6DAF0B-4733-4EC7-B0EE-2CCDC49D59DD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>
            <a:extLst>
              <a:ext uri="{FF2B5EF4-FFF2-40B4-BE49-F238E27FC236}">
                <a16:creationId xmlns:a16="http://schemas.microsoft.com/office/drawing/2014/main" id="{28793C70-FE85-4799-A6F2-EFF868E604F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>
            <a:extLst>
              <a:ext uri="{FF2B5EF4-FFF2-40B4-BE49-F238E27FC236}">
                <a16:creationId xmlns:a16="http://schemas.microsoft.com/office/drawing/2014/main" id="{B6FC5FCD-369F-4E72-8FB3-2274AF66DF0D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>
            <a:extLst>
              <a:ext uri="{FF2B5EF4-FFF2-40B4-BE49-F238E27FC236}">
                <a16:creationId xmlns:a16="http://schemas.microsoft.com/office/drawing/2014/main" id="{9020C60F-6A9E-4B7F-93FF-BF1FACAFD7B2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19B1524D-FC35-42B8-8EDB-783ED0CF45B6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>
            <a:extLst>
              <a:ext uri="{FF2B5EF4-FFF2-40B4-BE49-F238E27FC236}">
                <a16:creationId xmlns:a16="http://schemas.microsoft.com/office/drawing/2014/main" id="{D7149BC0-EE9E-4AF9-861D-C89EACF53E0F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584</Words>
  <Application>Microsoft Office PowerPoint</Application>
  <PresentationFormat>Affichage à l'écran (4:3)</PresentationFormat>
  <Paragraphs>135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Communication</cp:lastModifiedBy>
  <cp:revision>142</cp:revision>
  <dcterms:created xsi:type="dcterms:W3CDTF">2013-04-16T08:37:48Z</dcterms:created>
  <dcterms:modified xsi:type="dcterms:W3CDTF">2025-12-17T15:35:07Z</dcterms:modified>
</cp:coreProperties>
</file>