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25" r:id="rId3"/>
    <p:sldId id="350" r:id="rId4"/>
    <p:sldId id="418" r:id="rId5"/>
    <p:sldId id="331" r:id="rId6"/>
    <p:sldId id="372" r:id="rId7"/>
    <p:sldId id="417" r:id="rId8"/>
    <p:sldId id="371" r:id="rId9"/>
    <p:sldId id="341" r:id="rId10"/>
    <p:sldId id="401" r:id="rId11"/>
    <p:sldId id="408" r:id="rId12"/>
    <p:sldId id="415" r:id="rId13"/>
    <p:sldId id="426" r:id="rId14"/>
    <p:sldId id="419" r:id="rId15"/>
    <p:sldId id="423" r:id="rId16"/>
    <p:sldId id="421" r:id="rId17"/>
    <p:sldId id="424" r:id="rId18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 autoAdjust="0"/>
    <p:restoredTop sz="95897" autoAdjust="0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A0826C-9D59-4EB5-B439-9C8741CA45B5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0665-BD50-4482-8D2A-A9779FEAF1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468E0B-DC91-4502-AD1D-FCF69DD097D0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BB8964-7F7A-4A32-9D5C-91E30C168460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E294-0D03-4921-808D-371B978F1B4C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E721-8D15-494A-9540-D65BD950D7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159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F9AE-4607-46E7-812C-93BE71D96BBA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FAF8-F182-40C1-9F83-70AFA123D0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8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33CA-1109-4F44-AF76-63B5BBD0A4F0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6BC5-7350-4EB1-AA15-52E97658F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4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222C-8B4E-414B-856A-C4673BB6A35E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86A-320A-46E5-9B5A-449D72F179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5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71DD-DA40-4916-8594-8C52DA42D204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0A58-6CAF-4CC1-9866-04FA1FAE24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67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92B8-8CEC-4A49-B328-63E2F64C418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508B9-C4DF-4BDC-8116-EF1B5C63C4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977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09F0-4D88-4A36-BCFE-4582971DB0F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A139-6081-45FB-8AF3-E2101DA81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7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3B125-25EE-4B1C-A785-6216870A20C3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5AAD-C7DB-4723-BE77-5BF18C4BAAB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806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6758-A34C-4836-B5B1-AB6B4FC7C212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CC0D-E947-4036-A932-6B8D6196E0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141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4CB4-DE8D-4828-8776-8119D89DBE3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CCEA-3B8A-4620-B379-7C7B3CE36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086-AD52-4D38-AA36-94ED55EBB274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6C3B-1D12-41A4-9796-4767D0C5F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2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6E52-B6E1-477D-B96D-56B713B56EC9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8D38-D88A-4EE8-8703-D5DCE23F51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71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4BA89-48FA-49D3-956D-EC535432CA9C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13CB2-DE72-4D50-89BA-71C1775996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44450" y="2762250"/>
            <a:ext cx="91392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Grand Prix Artémis Domaines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de la restauration </a:t>
            </a:r>
          </a:p>
        </p:txBody>
      </p:sp>
      <p:pic>
        <p:nvPicPr>
          <p:cNvPr id="307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mars 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015973"/>
            <a:ext cx="2808312" cy="1905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5364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638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des travaux envisagés pour la restauration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4087162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642797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286326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961646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046190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278041" y="106109"/>
            <a:ext cx="532859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41715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Grand Prix Artémis Domaines de la restauration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9473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278041" y="106109"/>
            <a:ext cx="532859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7330204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Grand Prix Artémis Domaines de la restauration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89666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de qualité (Haute Définition de préférence)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</a:p>
        </p:txBody>
      </p:sp>
    </p:spTree>
    <p:extLst>
      <p:ext uri="{BB962C8B-B14F-4D97-AF65-F5344CB8AC3E}">
        <p14:creationId xmlns:p14="http://schemas.microsoft.com/office/powerpoint/2010/main" val="3271837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232965" y="5495597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/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/>
          <p:cNvSpPr txBox="1">
            <a:spLocks noChangeArrowheads="1"/>
          </p:cNvSpPr>
          <p:nvPr/>
        </p:nvSpPr>
        <p:spPr bwMode="auto">
          <a:xfrm>
            <a:off x="215106" y="4972377"/>
            <a:ext cx="88209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Grand Prix Artémis Domaines de la restauration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322896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D5C5A66-569C-4F4C-9C28-CF400A32018B}"/>
              </a:ext>
            </a:extLst>
          </p:cNvPr>
          <p:cNvSpPr txBox="1">
            <a:spLocks/>
          </p:cNvSpPr>
          <p:nvPr/>
        </p:nvSpPr>
        <p:spPr bwMode="auto">
          <a:xfrm>
            <a:off x="0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site / du monument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bâtiment ou du jardin faisant l’objet des travaux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605</Words>
  <Application>Microsoft Office PowerPoint</Application>
  <PresentationFormat>Affichage à l'écran (4:3)</PresentationFormat>
  <Paragraphs>135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150</cp:revision>
  <dcterms:created xsi:type="dcterms:W3CDTF">2013-04-16T08:37:48Z</dcterms:created>
  <dcterms:modified xsi:type="dcterms:W3CDTF">2026-01-19T13:56:01Z</dcterms:modified>
</cp:coreProperties>
</file>